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984" r:id="rId2"/>
    <p:sldMasterId id="2147484087" r:id="rId3"/>
    <p:sldMasterId id="2147484089" r:id="rId4"/>
    <p:sldMasterId id="2147484176" r:id="rId5"/>
    <p:sldMasterId id="2147484190" r:id="rId6"/>
    <p:sldMasterId id="2147484202" r:id="rId7"/>
    <p:sldMasterId id="2147484243" r:id="rId8"/>
    <p:sldMasterId id="2147484249" r:id="rId9"/>
    <p:sldMasterId id="2147484261" r:id="rId10"/>
  </p:sldMasterIdLst>
  <p:notesMasterIdLst>
    <p:notesMasterId r:id="rId36"/>
  </p:notesMasterIdLst>
  <p:sldIdLst>
    <p:sldId id="2609" r:id="rId11"/>
    <p:sldId id="358" r:id="rId12"/>
    <p:sldId id="257" r:id="rId13"/>
    <p:sldId id="258" r:id="rId14"/>
    <p:sldId id="2611" r:id="rId15"/>
    <p:sldId id="2613" r:id="rId16"/>
    <p:sldId id="2612" r:id="rId17"/>
    <p:sldId id="307" r:id="rId18"/>
    <p:sldId id="264" r:id="rId19"/>
    <p:sldId id="706" r:id="rId20"/>
    <p:sldId id="707" r:id="rId21"/>
    <p:sldId id="708" r:id="rId22"/>
    <p:sldId id="709" r:id="rId23"/>
    <p:sldId id="2615" r:id="rId24"/>
    <p:sldId id="721" r:id="rId25"/>
    <p:sldId id="719" r:id="rId26"/>
    <p:sldId id="720" r:id="rId27"/>
    <p:sldId id="2614" r:id="rId28"/>
    <p:sldId id="713" r:id="rId29"/>
    <p:sldId id="714" r:id="rId30"/>
    <p:sldId id="715" r:id="rId31"/>
    <p:sldId id="716" r:id="rId32"/>
    <p:sldId id="717" r:id="rId33"/>
    <p:sldId id="718" r:id="rId34"/>
    <p:sldId id="596" r:id="rId35"/>
  </p:sldIdLst>
  <p:sldSz cx="12033250" cy="6769100"/>
  <p:notesSz cx="6858000" cy="9144000"/>
  <p:defaultTextStyle>
    <a:defPPr>
      <a:defRPr lang="en-US"/>
    </a:defPPr>
    <a:lvl1pPr marL="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ZW4BgGw6eoB0SISd/Le8Cg==" hashData="GAMEgvtjMAO3pSDcoanvTGd96b0vqmGqnwQyEKM1YfMn72yxdGOTYTGpe4Ij6MsMkMWVmsr+afhaY+pLLD8kqQ=="/>
  <p:extLst>
    <p:ext uri="{EFAFB233-063F-42B5-8137-9DF3F51BA10A}">
      <p15:sldGuideLst xmlns:p15="http://schemas.microsoft.com/office/powerpoint/2012/main">
        <p15:guide id="1" orient="horz" pos="2132" userDrawn="1">
          <p15:clr>
            <a:srgbClr val="A4A3A4"/>
          </p15:clr>
        </p15:guide>
        <p15:guide id="2" pos="37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AA1A"/>
    <a:srgbClr val="ABFDFF"/>
    <a:srgbClr val="FEB8EC"/>
    <a:srgbClr val="FFFF2D"/>
    <a:srgbClr val="F2F806"/>
    <a:srgbClr val="FFFF1D"/>
    <a:srgbClr val="FF9900"/>
    <a:srgbClr val="F6FC08"/>
    <a:srgbClr val="DDDDDD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24" autoAdjust="0"/>
    <p:restoredTop sz="89740" autoAdjust="0"/>
  </p:normalViewPr>
  <p:slideViewPr>
    <p:cSldViewPr>
      <p:cViewPr varScale="1">
        <p:scale>
          <a:sx n="97" d="100"/>
          <a:sy n="97" d="100"/>
        </p:scale>
        <p:origin x="784" y="208"/>
      </p:cViewPr>
      <p:guideLst>
        <p:guide orient="horz" pos="2132"/>
        <p:guide pos="379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heme" Target="theme/theme1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782B1-1D7A-426F-857A-ACB4EAFCB3BD}" type="datetimeFigureOut">
              <a:rPr lang="en-US" smtClean="0"/>
              <a:t>6/14/23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E5206-4DE8-4E35-BE1B-AFB0DE63F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1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188E57-AF26-4FA1-B576-B58FC88565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173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</a:t>
            </a:r>
            <a:r>
              <a:rPr lang="en-VN"/>
              <a:t>á nhân: phiếu, 1 HS làm bảng nhóm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30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1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D5ADF-93AE-4238-903C-1AC36264F4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18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300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654B4-1808-4C99-9A7B-1C67ECDEE8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027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654B4-1808-4C99-9A7B-1C67ECDEE8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548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654B4-1808-4C99-9A7B-1C67ECDEE8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9978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654B4-1808-4C99-9A7B-1C67ECDEE8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750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654B4-1808-4C99-9A7B-1C67ECDEE8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676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BB286-1CCD-4C84-963C-B24B75C4FAC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978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63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8" y="2102814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7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6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5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13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05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3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67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4" y="1107814"/>
            <a:ext cx="10228263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654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86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6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2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/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444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674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3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096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023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715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7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535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35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7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98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3517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5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7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398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27286" y="1108127"/>
            <a:ext cx="10378678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27286" y="3555662"/>
            <a:ext cx="10378678" cy="1633986"/>
          </a:xfrm>
        </p:spPr>
        <p:txBody>
          <a:bodyPr/>
          <a:lstStyle>
            <a:lvl1pPr marL="0" indent="0" algn="ctr">
              <a:buNone/>
              <a:defRPr sz="236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2023/6/14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61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194925"/>
            <a:ext cx="10378678" cy="1308380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27286" y="1680371"/>
            <a:ext cx="10378678" cy="4416838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2023/6/14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32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2920741"/>
            <a:ext cx="10378678" cy="2745246"/>
          </a:xfrm>
        </p:spPr>
        <p:txBody>
          <a:bodyPr anchor="t" anchorCtr="0"/>
          <a:lstStyle>
            <a:lvl1pPr>
              <a:defRPr sz="473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7286" y="1699801"/>
            <a:ext cx="10378678" cy="1088697"/>
          </a:xfrm>
        </p:spPr>
        <p:txBody>
          <a:bodyPr lIns="144145" anchor="b" anchorCtr="0"/>
          <a:lstStyle>
            <a:lvl1pPr marL="0" indent="0">
              <a:buNone/>
              <a:defRPr sz="236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2023/6/14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4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360396"/>
            <a:ext cx="10378678" cy="1308380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2023/6/14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44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166" y="360392"/>
            <a:ext cx="10378678" cy="789728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8539" y="1462879"/>
            <a:ext cx="5152990" cy="812919"/>
          </a:xfrm>
        </p:spPr>
        <p:txBody>
          <a:bodyPr anchor="ctr" anchorCtr="0"/>
          <a:lstStyle>
            <a:lvl1pPr marL="0" indent="0">
              <a:buNone/>
              <a:defRPr sz="3158">
                <a:solidFill>
                  <a:srgbClr val="0070C0"/>
                </a:solidFill>
              </a:defRPr>
            </a:lvl1pPr>
            <a:lvl2pPr marL="451256" indent="0">
              <a:buNone/>
              <a:defRPr sz="2369"/>
            </a:lvl2pPr>
            <a:lvl3pPr marL="902513" indent="0">
              <a:buNone/>
              <a:defRPr sz="1974"/>
            </a:lvl3pPr>
            <a:lvl4pPr marL="1353769" indent="0">
              <a:buNone/>
              <a:defRPr sz="1777"/>
            </a:lvl4pPr>
            <a:lvl5pPr marL="1805026" indent="0">
              <a:buNone/>
              <a:defRPr sz="1777"/>
            </a:lvl5pPr>
            <a:lvl6pPr marL="2256282" indent="0">
              <a:buNone/>
              <a:defRPr sz="1777"/>
            </a:lvl6pPr>
            <a:lvl7pPr marL="2707538" indent="0">
              <a:buNone/>
              <a:defRPr sz="1777"/>
            </a:lvl7pPr>
            <a:lvl8pPr marL="3158795" indent="0">
              <a:buNone/>
              <a:defRPr sz="1777"/>
            </a:lvl8pPr>
            <a:lvl9pPr marL="3610051" indent="0">
              <a:buNone/>
              <a:defRPr sz="177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7286" y="2337851"/>
            <a:ext cx="5154242" cy="3771266"/>
          </a:xfrm>
        </p:spPr>
        <p:txBody>
          <a:bodyPr/>
          <a:lstStyle>
            <a:lvl1pPr>
              <a:defRPr sz="2764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5192" y="1462879"/>
            <a:ext cx="5030776" cy="812919"/>
          </a:xfrm>
        </p:spPr>
        <p:txBody>
          <a:bodyPr anchor="ctr" anchorCtr="0"/>
          <a:lstStyle>
            <a:lvl1pPr marL="0" indent="0">
              <a:buNone/>
              <a:defRPr sz="3158">
                <a:solidFill>
                  <a:srgbClr val="0070C0"/>
                </a:solidFill>
              </a:defRPr>
            </a:lvl1pPr>
            <a:lvl2pPr marL="451256" indent="0">
              <a:buNone/>
              <a:defRPr sz="2369"/>
            </a:lvl2pPr>
            <a:lvl3pPr marL="902513" indent="0">
              <a:buNone/>
              <a:defRPr sz="1974"/>
            </a:lvl3pPr>
            <a:lvl4pPr marL="1353769" indent="0">
              <a:buNone/>
              <a:defRPr sz="1777"/>
            </a:lvl4pPr>
            <a:lvl5pPr marL="1805026" indent="0">
              <a:buNone/>
              <a:defRPr sz="1777"/>
            </a:lvl5pPr>
            <a:lvl6pPr marL="2256282" indent="0">
              <a:buNone/>
              <a:defRPr sz="1777"/>
            </a:lvl6pPr>
            <a:lvl7pPr marL="2707538" indent="0">
              <a:buNone/>
              <a:defRPr sz="1777"/>
            </a:lvl7pPr>
            <a:lvl8pPr marL="3158795" indent="0">
              <a:buNone/>
              <a:defRPr sz="1777"/>
            </a:lvl8pPr>
            <a:lvl9pPr marL="3610051" indent="0">
              <a:buNone/>
              <a:defRPr sz="177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5192" y="2337851"/>
            <a:ext cx="5030776" cy="3771266"/>
          </a:xfrm>
        </p:spPr>
        <p:txBody>
          <a:bodyPr/>
          <a:lstStyle>
            <a:lvl1pPr>
              <a:defRPr sz="2764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2023/6/14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361870" y="4381498"/>
            <a:ext cx="76504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061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194925"/>
            <a:ext cx="10378678" cy="1308380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2023/6/14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44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532" y="-1881"/>
            <a:ext cx="6926013" cy="6772861"/>
          </a:xfrm>
          <a:noFill/>
        </p:spPr>
        <p:txBody>
          <a:bodyPr lIns="252095" tIns="144145"/>
          <a:lstStyle>
            <a:lvl1pPr marL="0" indent="0" algn="ctr">
              <a:buNone/>
              <a:defRPr sz="177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54423" y="451273"/>
            <a:ext cx="4335104" cy="1041689"/>
          </a:xfrm>
        </p:spPr>
        <p:txBody>
          <a:bodyPr anchor="b" anchorCtr="0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253796" y="1672218"/>
            <a:ext cx="4336357" cy="4422479"/>
          </a:xfrm>
        </p:spPr>
        <p:txBody>
          <a:bodyPr/>
          <a:lstStyle>
            <a:lvl1pPr marL="0" indent="0">
              <a:buNone/>
              <a:defRPr sz="2764">
                <a:solidFill>
                  <a:schemeClr val="tx1"/>
                </a:solidFill>
              </a:defRPr>
            </a:lvl1pPr>
            <a:lvl2pPr marL="451256" indent="0">
              <a:buNone/>
              <a:defRPr sz="1777"/>
            </a:lvl2pPr>
            <a:lvl3pPr marL="902513" indent="0">
              <a:buNone/>
              <a:defRPr sz="1579"/>
            </a:lvl3pPr>
            <a:lvl4pPr marL="1353769" indent="0">
              <a:buNone/>
              <a:defRPr sz="1382"/>
            </a:lvl4pPr>
            <a:lvl5pPr marL="1805026" indent="0">
              <a:buNone/>
              <a:defRPr sz="1382"/>
            </a:lvl5pPr>
            <a:lvl6pPr marL="2256282" indent="0">
              <a:buNone/>
              <a:defRPr sz="1382"/>
            </a:lvl6pPr>
            <a:lvl7pPr marL="2707538" indent="0">
              <a:buNone/>
              <a:defRPr sz="1382"/>
            </a:lvl7pPr>
            <a:lvl8pPr marL="3158795" indent="0">
              <a:buNone/>
              <a:defRPr sz="1382"/>
            </a:lvl8pPr>
            <a:lvl9pPr marL="3610051" indent="0">
              <a:buNone/>
              <a:defRPr sz="138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2023/6/14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86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7" y="4349778"/>
            <a:ext cx="10228261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7" y="2869036"/>
            <a:ext cx="10228261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225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451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6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9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612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5351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5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8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120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16015" y="-7521"/>
            <a:ext cx="6926013" cy="6772861"/>
          </a:xfrm>
          <a:noFill/>
        </p:spPr>
        <p:txBody>
          <a:bodyPr lIns="252095" tIns="144145"/>
          <a:lstStyle>
            <a:lvl1pPr marL="0" indent="0" algn="ctr">
              <a:buNone/>
              <a:defRPr sz="177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4242" y="451273"/>
            <a:ext cx="4224172" cy="1041689"/>
          </a:xfrm>
        </p:spPr>
        <p:txBody>
          <a:bodyPr anchor="t" anchorCtr="0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4245" y="1672218"/>
            <a:ext cx="4224799" cy="4422479"/>
          </a:xfrm>
        </p:spPr>
        <p:txBody>
          <a:bodyPr/>
          <a:lstStyle>
            <a:lvl1pPr marL="0" indent="0">
              <a:buNone/>
              <a:defRPr sz="2764">
                <a:solidFill>
                  <a:schemeClr val="tx1"/>
                </a:solidFill>
              </a:defRPr>
            </a:lvl1pPr>
            <a:lvl2pPr marL="451256" indent="0">
              <a:buNone/>
              <a:defRPr sz="1777"/>
            </a:lvl2pPr>
            <a:lvl3pPr marL="902513" indent="0">
              <a:buNone/>
              <a:defRPr sz="1579"/>
            </a:lvl3pPr>
            <a:lvl4pPr marL="1353769" indent="0">
              <a:buNone/>
              <a:defRPr sz="1382"/>
            </a:lvl4pPr>
            <a:lvl5pPr marL="1805026" indent="0">
              <a:buNone/>
              <a:defRPr sz="1382"/>
            </a:lvl5pPr>
            <a:lvl6pPr marL="2256282" indent="0">
              <a:buNone/>
              <a:defRPr sz="1382"/>
            </a:lvl6pPr>
            <a:lvl7pPr marL="2707538" indent="0">
              <a:buNone/>
              <a:defRPr sz="1382"/>
            </a:lvl7pPr>
            <a:lvl8pPr marL="3158795" indent="0">
              <a:buNone/>
              <a:defRPr sz="1382"/>
            </a:lvl8pPr>
            <a:lvl9pPr marL="3610051" indent="0">
              <a:buNone/>
              <a:defRPr sz="138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2023/6/14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74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2023/6/14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611296" y="360392"/>
            <a:ext cx="2594670" cy="57364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27288" y="360392"/>
            <a:ext cx="7633593" cy="573649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7047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27286" y="322790"/>
            <a:ext cx="10378678" cy="5774418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2023/6/14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17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2023/6/14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18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FB475AF3-A322-416E-99D7-29F5A7799ECC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2023/6/14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10B49C96-558A-49EC-AD52-79C3D5970B3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24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6" y="2102888"/>
            <a:ext cx="10228263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3"/>
            <a:ext cx="8423275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1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3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4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6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83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09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11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13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88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27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7" y="4349851"/>
            <a:ext cx="10228263" cy="1344418"/>
          </a:xfrm>
        </p:spPr>
        <p:txBody>
          <a:bodyPr anchor="t"/>
          <a:lstStyle>
            <a:lvl1pPr algn="l">
              <a:defRPr sz="533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7" y="2869043"/>
            <a:ext cx="10228263" cy="1480740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166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2pPr>
            <a:lvl3pPr marL="1203321" indent="0">
              <a:buNone/>
              <a:defRPr sz="2171">
                <a:solidFill>
                  <a:schemeClr val="tx1">
                    <a:tint val="75000"/>
                  </a:schemeClr>
                </a:solidFill>
              </a:defRPr>
            </a:lvl3pPr>
            <a:lvl4pPr marL="180498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4pPr>
            <a:lvl5pPr marL="2406641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5pPr>
            <a:lvl6pPr marL="3008301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6pPr>
            <a:lvl7pPr marL="3609961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7pPr>
            <a:lvl8pPr marL="4211621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8pPr>
            <a:lvl9pPr marL="4813281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8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6" y="1579463"/>
            <a:ext cx="5314685" cy="4467293"/>
          </a:xfrm>
        </p:spPr>
        <p:txBody>
          <a:bodyPr/>
          <a:lstStyle>
            <a:lvl1pPr>
              <a:defRPr sz="3751"/>
            </a:lvl1pPr>
            <a:lvl2pPr>
              <a:defRPr sz="3158"/>
            </a:lvl2pPr>
            <a:lvl3pPr>
              <a:defRPr sz="2665"/>
            </a:lvl3pPr>
            <a:lvl4pPr>
              <a:defRPr sz="2369"/>
            </a:lvl4pPr>
            <a:lvl5pPr>
              <a:defRPr sz="2369"/>
            </a:lvl5pPr>
            <a:lvl6pPr>
              <a:defRPr sz="2369"/>
            </a:lvl6pPr>
            <a:lvl7pPr>
              <a:defRPr sz="2369"/>
            </a:lvl7pPr>
            <a:lvl8pPr>
              <a:defRPr sz="2369"/>
            </a:lvl8pPr>
            <a:lvl9pPr>
              <a:defRPr sz="23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3" y="1579463"/>
            <a:ext cx="5314685" cy="4467293"/>
          </a:xfrm>
        </p:spPr>
        <p:txBody>
          <a:bodyPr/>
          <a:lstStyle>
            <a:lvl1pPr>
              <a:defRPr sz="3751"/>
            </a:lvl1pPr>
            <a:lvl2pPr>
              <a:defRPr sz="3158"/>
            </a:lvl2pPr>
            <a:lvl3pPr>
              <a:defRPr sz="2665"/>
            </a:lvl3pPr>
            <a:lvl4pPr>
              <a:defRPr sz="2369"/>
            </a:lvl4pPr>
            <a:lvl5pPr>
              <a:defRPr sz="2369"/>
            </a:lvl5pPr>
            <a:lvl6pPr>
              <a:defRPr sz="2369"/>
            </a:lvl6pPr>
            <a:lvl7pPr>
              <a:defRPr sz="2369"/>
            </a:lvl7pPr>
            <a:lvl8pPr>
              <a:defRPr sz="2369"/>
            </a:lvl8pPr>
            <a:lvl9pPr>
              <a:defRPr sz="23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27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7" y="1515218"/>
            <a:ext cx="5316775" cy="631470"/>
          </a:xfrm>
        </p:spPr>
        <p:txBody>
          <a:bodyPr anchor="b"/>
          <a:lstStyle>
            <a:lvl1pPr marL="0" indent="0">
              <a:buNone/>
              <a:defRPr sz="3158" b="1"/>
            </a:lvl1pPr>
            <a:lvl2pPr marL="601660" indent="0">
              <a:buNone/>
              <a:defRPr sz="2665" b="1"/>
            </a:lvl2pPr>
            <a:lvl3pPr marL="1203321" indent="0">
              <a:buNone/>
              <a:defRPr sz="2369" b="1"/>
            </a:lvl3pPr>
            <a:lvl4pPr marL="1804980" indent="0">
              <a:buNone/>
              <a:defRPr sz="2171" b="1"/>
            </a:lvl4pPr>
            <a:lvl5pPr marL="2406641" indent="0">
              <a:buNone/>
              <a:defRPr sz="2171" b="1"/>
            </a:lvl5pPr>
            <a:lvl6pPr marL="3008301" indent="0">
              <a:buNone/>
              <a:defRPr sz="2171" b="1"/>
            </a:lvl6pPr>
            <a:lvl7pPr marL="3609961" indent="0">
              <a:buNone/>
              <a:defRPr sz="2171" b="1"/>
            </a:lvl7pPr>
            <a:lvl8pPr marL="4211621" indent="0">
              <a:buNone/>
              <a:defRPr sz="2171" b="1"/>
            </a:lvl8pPr>
            <a:lvl9pPr marL="4813281" indent="0">
              <a:buNone/>
              <a:defRPr sz="217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7" y="2146684"/>
            <a:ext cx="5316775" cy="3900068"/>
          </a:xfrm>
        </p:spPr>
        <p:txBody>
          <a:bodyPr/>
          <a:lstStyle>
            <a:lvl1pPr>
              <a:defRPr sz="3158"/>
            </a:lvl1pPr>
            <a:lvl2pPr>
              <a:defRPr sz="2665"/>
            </a:lvl2pPr>
            <a:lvl3pPr>
              <a:defRPr sz="2369"/>
            </a:lvl3pPr>
            <a:lvl4pPr>
              <a:defRPr sz="2171"/>
            </a:lvl4pPr>
            <a:lvl5pPr>
              <a:defRPr sz="2171"/>
            </a:lvl5pPr>
            <a:lvl6pPr>
              <a:defRPr sz="2171"/>
            </a:lvl6pPr>
            <a:lvl7pPr>
              <a:defRPr sz="2171"/>
            </a:lvl7pPr>
            <a:lvl8pPr>
              <a:defRPr sz="2171"/>
            </a:lvl8pPr>
            <a:lvl9pPr>
              <a:defRPr sz="217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81" y="1515218"/>
            <a:ext cx="5318863" cy="631470"/>
          </a:xfrm>
        </p:spPr>
        <p:txBody>
          <a:bodyPr anchor="b"/>
          <a:lstStyle>
            <a:lvl1pPr marL="0" indent="0">
              <a:buNone/>
              <a:defRPr sz="3158" b="1"/>
            </a:lvl1pPr>
            <a:lvl2pPr marL="601660" indent="0">
              <a:buNone/>
              <a:defRPr sz="2665" b="1"/>
            </a:lvl2pPr>
            <a:lvl3pPr marL="1203321" indent="0">
              <a:buNone/>
              <a:defRPr sz="2369" b="1"/>
            </a:lvl3pPr>
            <a:lvl4pPr marL="1804980" indent="0">
              <a:buNone/>
              <a:defRPr sz="2171" b="1"/>
            </a:lvl4pPr>
            <a:lvl5pPr marL="2406641" indent="0">
              <a:buNone/>
              <a:defRPr sz="2171" b="1"/>
            </a:lvl5pPr>
            <a:lvl6pPr marL="3008301" indent="0">
              <a:buNone/>
              <a:defRPr sz="2171" b="1"/>
            </a:lvl6pPr>
            <a:lvl7pPr marL="3609961" indent="0">
              <a:buNone/>
              <a:defRPr sz="2171" b="1"/>
            </a:lvl7pPr>
            <a:lvl8pPr marL="4211621" indent="0">
              <a:buNone/>
              <a:defRPr sz="2171" b="1"/>
            </a:lvl8pPr>
            <a:lvl9pPr marL="4813281" indent="0">
              <a:buNone/>
              <a:defRPr sz="217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81" y="2146684"/>
            <a:ext cx="5318863" cy="3900068"/>
          </a:xfrm>
        </p:spPr>
        <p:txBody>
          <a:bodyPr/>
          <a:lstStyle>
            <a:lvl1pPr>
              <a:defRPr sz="3158"/>
            </a:lvl1pPr>
            <a:lvl2pPr>
              <a:defRPr sz="2665"/>
            </a:lvl2pPr>
            <a:lvl3pPr>
              <a:defRPr sz="2369"/>
            </a:lvl3pPr>
            <a:lvl4pPr>
              <a:defRPr sz="2171"/>
            </a:lvl4pPr>
            <a:lvl5pPr>
              <a:defRPr sz="2171"/>
            </a:lvl5pPr>
            <a:lvl6pPr>
              <a:defRPr sz="2171"/>
            </a:lvl6pPr>
            <a:lvl7pPr>
              <a:defRPr sz="2171"/>
            </a:lvl7pPr>
            <a:lvl8pPr>
              <a:defRPr sz="2171"/>
            </a:lvl8pPr>
            <a:lvl9pPr>
              <a:defRPr sz="217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71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5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372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60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24844" y="1017890"/>
            <a:ext cx="9783663" cy="4233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245" tIns="45123" rIns="90245" bIns="45123" rtlCol="0" anchor="ctr"/>
          <a:lstStyle/>
          <a:p>
            <a:pPr algn="ctr" defTabSz="902513">
              <a:defRPr/>
            </a:pPr>
            <a:endParaRPr lang="zh-CN" altLang="en-US" sz="1777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23283" y="6368263"/>
            <a:ext cx="386786" cy="2172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245" tIns="45123" rIns="90245" bIns="45123" rtlCol="0" anchor="ctr"/>
          <a:lstStyle/>
          <a:p>
            <a:pPr algn="ctr" defTabSz="902513">
              <a:defRPr/>
            </a:pPr>
            <a:endParaRPr lang="zh-CN" altLang="en-US" sz="1777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12747" y="6313388"/>
            <a:ext cx="2807758" cy="360392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15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87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6" y="269586"/>
            <a:ext cx="3958856" cy="1146987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1" y="269590"/>
            <a:ext cx="6726921" cy="5777239"/>
          </a:xfrm>
        </p:spPr>
        <p:txBody>
          <a:bodyPr/>
          <a:lstStyle>
            <a:lvl1pPr>
              <a:defRPr sz="4244"/>
            </a:lvl1pPr>
            <a:lvl2pPr>
              <a:defRPr sz="3751"/>
            </a:lvl2pPr>
            <a:lvl3pPr>
              <a:defRPr sz="3158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6" y="1416510"/>
            <a:ext cx="3958856" cy="4630253"/>
          </a:xfrm>
        </p:spPr>
        <p:txBody>
          <a:bodyPr/>
          <a:lstStyle>
            <a:lvl1pPr marL="0" indent="0">
              <a:buNone/>
              <a:defRPr sz="1875"/>
            </a:lvl1pPr>
            <a:lvl2pPr marL="601660" indent="0">
              <a:buNone/>
              <a:defRPr sz="1579"/>
            </a:lvl2pPr>
            <a:lvl3pPr marL="1203321" indent="0">
              <a:buNone/>
              <a:defRPr sz="1382"/>
            </a:lvl3pPr>
            <a:lvl4pPr marL="1804980" indent="0">
              <a:buNone/>
              <a:defRPr sz="1184"/>
            </a:lvl4pPr>
            <a:lvl5pPr marL="2406641" indent="0">
              <a:buNone/>
              <a:defRPr sz="1184"/>
            </a:lvl5pPr>
            <a:lvl6pPr marL="3008301" indent="0">
              <a:buNone/>
              <a:defRPr sz="1184"/>
            </a:lvl6pPr>
            <a:lvl7pPr marL="3609961" indent="0">
              <a:buNone/>
              <a:defRPr sz="1184"/>
            </a:lvl7pPr>
            <a:lvl8pPr marL="4211621" indent="0">
              <a:buNone/>
              <a:defRPr sz="1184"/>
            </a:lvl8pPr>
            <a:lvl9pPr marL="4813281" indent="0">
              <a:buNone/>
              <a:defRPr sz="118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06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1" y="4738448"/>
            <a:ext cx="7219950" cy="559392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1" y="604834"/>
            <a:ext cx="7219950" cy="4061460"/>
          </a:xfrm>
        </p:spPr>
        <p:txBody>
          <a:bodyPr/>
          <a:lstStyle>
            <a:lvl1pPr marL="0" indent="0">
              <a:buNone/>
              <a:defRPr sz="4244"/>
            </a:lvl1pPr>
            <a:lvl2pPr marL="601660" indent="0">
              <a:buNone/>
              <a:defRPr sz="3751"/>
            </a:lvl2pPr>
            <a:lvl3pPr marL="1203321" indent="0">
              <a:buNone/>
              <a:defRPr sz="3158"/>
            </a:lvl3pPr>
            <a:lvl4pPr marL="1804980" indent="0">
              <a:buNone/>
              <a:defRPr sz="2665"/>
            </a:lvl4pPr>
            <a:lvl5pPr marL="2406641" indent="0">
              <a:buNone/>
              <a:defRPr sz="2665"/>
            </a:lvl5pPr>
            <a:lvl6pPr marL="3008301" indent="0">
              <a:buNone/>
              <a:defRPr sz="2665"/>
            </a:lvl6pPr>
            <a:lvl7pPr marL="3609961" indent="0">
              <a:buNone/>
              <a:defRPr sz="2665"/>
            </a:lvl7pPr>
            <a:lvl8pPr marL="4211621" indent="0">
              <a:buNone/>
              <a:defRPr sz="2665"/>
            </a:lvl8pPr>
            <a:lvl9pPr marL="4813281" indent="0">
              <a:buNone/>
              <a:defRPr sz="2665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1" y="5297840"/>
            <a:ext cx="7219950" cy="794430"/>
          </a:xfrm>
        </p:spPr>
        <p:txBody>
          <a:bodyPr/>
          <a:lstStyle>
            <a:lvl1pPr marL="0" indent="0">
              <a:buNone/>
              <a:defRPr sz="1875"/>
            </a:lvl1pPr>
            <a:lvl2pPr marL="601660" indent="0">
              <a:buNone/>
              <a:defRPr sz="1579"/>
            </a:lvl2pPr>
            <a:lvl3pPr marL="1203321" indent="0">
              <a:buNone/>
              <a:defRPr sz="1382"/>
            </a:lvl3pPr>
            <a:lvl4pPr marL="1804980" indent="0">
              <a:buNone/>
              <a:defRPr sz="1184"/>
            </a:lvl4pPr>
            <a:lvl5pPr marL="2406641" indent="0">
              <a:buNone/>
              <a:defRPr sz="1184"/>
            </a:lvl5pPr>
            <a:lvl6pPr marL="3008301" indent="0">
              <a:buNone/>
              <a:defRPr sz="1184"/>
            </a:lvl6pPr>
            <a:lvl7pPr marL="3609961" indent="0">
              <a:buNone/>
              <a:defRPr sz="1184"/>
            </a:lvl7pPr>
            <a:lvl8pPr marL="4211621" indent="0">
              <a:buNone/>
              <a:defRPr sz="1184"/>
            </a:lvl8pPr>
            <a:lvl9pPr marL="4813281" indent="0">
              <a:buNone/>
              <a:defRPr sz="118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45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88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155"/>
            <a:ext cx="2707481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5" y="271155"/>
            <a:ext cx="7921890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09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581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52299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</p:spPr>
        <p:txBody>
          <a:bodyPr anchor="b"/>
          <a:lstStyle>
            <a:lvl1pPr algn="ctr">
              <a:defRPr sz="5922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087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6" y="1515216"/>
            <a:ext cx="531677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6" y="2146682"/>
            <a:ext cx="531677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29" y="1515216"/>
            <a:ext cx="5318863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29" y="2146682"/>
            <a:ext cx="5318863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374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494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1020" y="1687650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1020" y="4530046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0590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9069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3" y="360396"/>
            <a:ext cx="10378678" cy="130838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091836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091836" y="2472602"/>
            <a:ext cx="5115699" cy="36368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7681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1097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8118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15698" y="974701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3485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15698" y="974701"/>
            <a:ext cx="6091833" cy="4810448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1699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9014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611296" y="360392"/>
            <a:ext cx="2594670" cy="57364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27289" y="360392"/>
            <a:ext cx="7633593" cy="573649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137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973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691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9970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7970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41422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003859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74647" y="986558"/>
            <a:ext cx="8258609" cy="748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738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777" smtClean="0"/>
            </a:lvl2pPr>
            <a:lvl3pPr>
              <a:defRPr lang="en-US" sz="1777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8123" y="2178540"/>
            <a:ext cx="7435127" cy="5956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527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485282"/>
            <a:ext cx="3910806" cy="42838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116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3059" y="99535"/>
            <a:ext cx="1682927" cy="375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42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945773422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3059" y="99535"/>
            <a:ext cx="1682927" cy="375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42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4881721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3059" y="99535"/>
            <a:ext cx="1682927" cy="375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42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7433691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96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122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  <a:prstGeom prst="rect">
            <a:avLst/>
          </a:prstGeo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5A1E-52ED-482E-936D-DF70A9B1C0A2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DFD3-E0EB-4007-BDA3-7961F7BEA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070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5A1E-52ED-482E-936D-DF70A9B1C0A2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DFD3-E0EB-4007-BDA3-7961F7BEA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7833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5"/>
            <a:ext cx="10378678" cy="2815757"/>
          </a:xfrm>
          <a:prstGeom prst="rect">
            <a:avLst/>
          </a:prstGeo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1"/>
            <a:ext cx="10378678" cy="148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5A1E-52ED-482E-936D-DF70A9B1C0A2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DFD3-E0EB-4007-BDA3-7961F7BEA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5864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5A1E-52ED-482E-936D-DF70A9B1C0A2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DFD3-E0EB-4007-BDA3-7961F7BEA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026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4" y="1659370"/>
            <a:ext cx="5090628" cy="8132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4" y="2472602"/>
            <a:ext cx="5090628" cy="36368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5A1E-52ED-482E-936D-DF70A9B1C0A2}" type="datetimeFigureOut">
              <a:rPr lang="en-US" smtClean="0"/>
              <a:t>6/14/23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DFD3-E0EB-4007-BDA3-7961F7BEA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480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5A1E-52ED-482E-936D-DF70A9B1C0A2}" type="datetimeFigureOut">
              <a:rPr lang="en-US" smtClean="0"/>
              <a:t>6/14/23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DFD3-E0EB-4007-BDA3-7961F7BEA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5810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5A1E-52ED-482E-936D-DF70A9B1C0A2}" type="datetimeFigureOut">
              <a:rPr lang="en-US" smtClean="0"/>
              <a:t>6/14/23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DFD3-E0EB-4007-BDA3-7961F7BEA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985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  <a:prstGeom prst="rect">
            <a:avLst/>
          </a:prstGeo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6"/>
            <a:ext cx="6091833" cy="4810448"/>
          </a:xfrm>
          <a:prstGeom prst="rect">
            <a:avLst/>
          </a:prstGeo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5A1E-52ED-482E-936D-DF70A9B1C0A2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DFD3-E0EB-4007-BDA3-7961F7BEA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8702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  <a:prstGeom prst="rect">
            <a:avLst/>
          </a:prstGeo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15698" y="974626"/>
            <a:ext cx="6091833" cy="4810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5A1E-52ED-482E-936D-DF70A9B1C0A2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DFD3-E0EB-4007-BDA3-7961F7BEA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580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5A1E-52ED-482E-936D-DF70A9B1C0A2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DFD3-E0EB-4007-BDA3-7961F7BEA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809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6" y="269511"/>
            <a:ext cx="395885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0" y="269516"/>
            <a:ext cx="6726921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6" y="1416502"/>
            <a:ext cx="395885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507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4" y="360392"/>
            <a:ext cx="2594670" cy="573649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6" y="360392"/>
            <a:ext cx="7633593" cy="57364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5A1E-52ED-482E-936D-DF70A9B1C0A2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DFD3-E0EB-4007-BDA3-7961F7BEA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308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713" y="52"/>
            <a:ext cx="12071900" cy="6767338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57343" y="1846892"/>
            <a:ext cx="6726924" cy="1495888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29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57343" y="3610200"/>
            <a:ext cx="6726924" cy="130368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073">
                <a:solidFill>
                  <a:schemeClr val="tx1"/>
                </a:solidFill>
              </a:defRPr>
            </a:lvl1pPr>
            <a:lvl2pPr marL="451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3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4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5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6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7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08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79285" y="4972360"/>
            <a:ext cx="88578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57340" y="4972360"/>
            <a:ext cx="5146736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40331" y="4972360"/>
            <a:ext cx="543990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57362" y="3476473"/>
            <a:ext cx="672692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8357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77990" y="2390077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52" y="969418"/>
            <a:ext cx="9476180" cy="12869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8552" y="2523786"/>
            <a:ext cx="9476180" cy="32759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4311496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8831" y="1729902"/>
            <a:ext cx="8052455" cy="17988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343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8831" y="3796213"/>
            <a:ext cx="8052458" cy="94217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369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986536" y="3662485"/>
            <a:ext cx="805708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33124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77990" y="2390077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52" y="969418"/>
            <a:ext cx="9476180" cy="12869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1541" y="2527131"/>
            <a:ext cx="4656868" cy="3267219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0858" y="2527131"/>
            <a:ext cx="4656868" cy="3267219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581605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52" y="969418"/>
            <a:ext cx="9476180" cy="128696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33" y="2624121"/>
            <a:ext cx="4656868" cy="56879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663"/>
              </a:spcBef>
              <a:spcAft>
                <a:spcPts val="592"/>
              </a:spcAft>
              <a:buNone/>
              <a:defRPr sz="2764" b="0">
                <a:solidFill>
                  <a:schemeClr val="accent1"/>
                </a:solidFill>
              </a:defRPr>
            </a:lvl1pPr>
            <a:lvl2pPr marL="451010" indent="0">
              <a:buNone/>
              <a:defRPr sz="1974" b="1"/>
            </a:lvl2pPr>
            <a:lvl3pPr marL="902043" indent="0">
              <a:buNone/>
              <a:defRPr sz="1875" b="1"/>
            </a:lvl3pPr>
            <a:lvl4pPr marL="1353065" indent="0">
              <a:buNone/>
              <a:defRPr sz="1579" b="1"/>
            </a:lvl4pPr>
            <a:lvl5pPr marL="1804086" indent="0">
              <a:buNone/>
              <a:defRPr sz="1579" b="1"/>
            </a:lvl5pPr>
            <a:lvl6pPr marL="2255120" indent="0">
              <a:buNone/>
              <a:defRPr sz="1579" b="1"/>
            </a:lvl6pPr>
            <a:lvl7pPr marL="2706128" indent="0">
              <a:buNone/>
              <a:defRPr sz="1579" b="1"/>
            </a:lvl7pPr>
            <a:lvl8pPr marL="3157137" indent="0">
              <a:buNone/>
              <a:defRPr sz="1579" b="1"/>
            </a:lvl8pPr>
            <a:lvl9pPr marL="3608147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78533" y="3201237"/>
            <a:ext cx="4656868" cy="2598479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00193" y="2624121"/>
            <a:ext cx="4656868" cy="56879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663"/>
              </a:spcBef>
              <a:spcAft>
                <a:spcPts val="592"/>
              </a:spcAft>
              <a:buNone/>
              <a:defRPr sz="2764" b="0">
                <a:solidFill>
                  <a:schemeClr val="accent1"/>
                </a:solidFill>
              </a:defRPr>
            </a:lvl1pPr>
            <a:lvl2pPr marL="451010" indent="0">
              <a:buNone/>
              <a:defRPr sz="1974" b="1"/>
            </a:lvl2pPr>
            <a:lvl3pPr marL="902043" indent="0">
              <a:buNone/>
              <a:defRPr sz="1875" b="1"/>
            </a:lvl3pPr>
            <a:lvl4pPr marL="1353065" indent="0">
              <a:buNone/>
              <a:defRPr sz="1579" b="1"/>
            </a:lvl4pPr>
            <a:lvl5pPr marL="1804086" indent="0">
              <a:buNone/>
              <a:defRPr sz="1579" b="1"/>
            </a:lvl5pPr>
            <a:lvl6pPr marL="2255120" indent="0">
              <a:buNone/>
              <a:defRPr sz="1579" b="1"/>
            </a:lvl6pPr>
            <a:lvl7pPr marL="2706128" indent="0">
              <a:buNone/>
              <a:defRPr sz="1579" b="1"/>
            </a:lvl7pPr>
            <a:lvl8pPr marL="3157137" indent="0">
              <a:buNone/>
              <a:defRPr sz="1579" b="1"/>
            </a:lvl8pPr>
            <a:lvl9pPr marL="3608147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00193" y="3201237"/>
            <a:ext cx="4656868" cy="2598479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77990" y="2390077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86712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52" y="969418"/>
            <a:ext cx="9476180" cy="12869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77990" y="2390077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455509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133505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7008" y="1370535"/>
            <a:ext cx="3670037" cy="13538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36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8114" y="969425"/>
            <a:ext cx="5398250" cy="483029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7008" y="2991776"/>
            <a:ext cx="3670037" cy="240679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579"/>
            </a:lvl1pPr>
            <a:lvl2pPr marL="451010" indent="0">
              <a:buNone/>
              <a:defRPr sz="1184"/>
            </a:lvl2pPr>
            <a:lvl3pPr marL="902043" indent="0">
              <a:buNone/>
              <a:defRPr sz="1086"/>
            </a:lvl3pPr>
            <a:lvl4pPr marL="1353065" indent="0">
              <a:buNone/>
              <a:defRPr sz="888"/>
            </a:lvl4pPr>
            <a:lvl5pPr marL="1804086" indent="0">
              <a:buNone/>
              <a:defRPr sz="888"/>
            </a:lvl5pPr>
            <a:lvl6pPr marL="2255120" indent="0">
              <a:buNone/>
              <a:defRPr sz="888"/>
            </a:lvl6pPr>
            <a:lvl7pPr marL="2706128" indent="0">
              <a:buNone/>
              <a:defRPr sz="888"/>
            </a:lvl7pPr>
            <a:lvl8pPr marL="3157137" indent="0">
              <a:buNone/>
              <a:defRPr sz="888"/>
            </a:lvl8pPr>
            <a:lvl9pPr marL="3608147" indent="0">
              <a:buNone/>
              <a:defRPr sz="8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77990" y="2874778"/>
            <a:ext cx="34687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892396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32" y="1859412"/>
            <a:ext cx="6160542" cy="13538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764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989432" y="1027901"/>
            <a:ext cx="3023459" cy="471329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79"/>
            </a:lvl1pPr>
            <a:lvl2pPr marL="451010" indent="0">
              <a:buNone/>
              <a:defRPr sz="1579"/>
            </a:lvl2pPr>
            <a:lvl3pPr marL="902043" indent="0">
              <a:buNone/>
              <a:defRPr sz="1579"/>
            </a:lvl3pPr>
            <a:lvl4pPr marL="1353065" indent="0">
              <a:buNone/>
              <a:defRPr sz="1579"/>
            </a:lvl4pPr>
            <a:lvl5pPr marL="1804086" indent="0">
              <a:buNone/>
              <a:defRPr sz="1579"/>
            </a:lvl5pPr>
            <a:lvl6pPr marL="2255120" indent="0">
              <a:buNone/>
              <a:defRPr sz="1579"/>
            </a:lvl6pPr>
            <a:lvl7pPr marL="2706128" indent="0">
              <a:buNone/>
              <a:defRPr sz="1579"/>
            </a:lvl7pPr>
            <a:lvl8pPr marL="3157137" indent="0">
              <a:buNone/>
              <a:defRPr sz="1579"/>
            </a:lvl8pPr>
            <a:lvl9pPr marL="3608147" indent="0">
              <a:buNone/>
              <a:defRPr sz="157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8532" y="3213232"/>
            <a:ext cx="6160542" cy="180509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75"/>
            </a:lvl1pPr>
            <a:lvl2pPr marL="451010" indent="0">
              <a:buNone/>
              <a:defRPr sz="1184"/>
            </a:lvl2pPr>
            <a:lvl3pPr marL="902043" indent="0">
              <a:buNone/>
              <a:defRPr sz="1086"/>
            </a:lvl3pPr>
            <a:lvl4pPr marL="1353065" indent="0">
              <a:buNone/>
              <a:defRPr sz="888"/>
            </a:lvl4pPr>
            <a:lvl5pPr marL="1804086" indent="0">
              <a:buNone/>
              <a:defRPr sz="888"/>
            </a:lvl5pPr>
            <a:lvl6pPr marL="2255120" indent="0">
              <a:buNone/>
              <a:defRPr sz="888"/>
            </a:lvl6pPr>
            <a:lvl7pPr marL="2706128" indent="0">
              <a:buNone/>
              <a:defRPr sz="888"/>
            </a:lvl7pPr>
            <a:lvl8pPr marL="3157137" indent="0">
              <a:buNone/>
              <a:defRPr sz="888"/>
            </a:lvl8pPr>
            <a:lvl9pPr marL="3608147" indent="0">
              <a:buNone/>
              <a:defRPr sz="8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93817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4" y="4738374"/>
            <a:ext cx="7219950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4" y="604832"/>
            <a:ext cx="7219950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225" indent="0">
              <a:buNone/>
              <a:defRPr sz="3877"/>
            </a:lvl2pPr>
            <a:lvl3pPr marL="1278451" indent="0">
              <a:buNone/>
              <a:defRPr sz="3342"/>
            </a:lvl3pPr>
            <a:lvl4pPr marL="1917675" indent="0">
              <a:buNone/>
              <a:defRPr sz="2807"/>
            </a:lvl4pPr>
            <a:lvl5pPr marL="2556900" indent="0">
              <a:buNone/>
              <a:defRPr sz="2807"/>
            </a:lvl5pPr>
            <a:lvl6pPr marL="3196125" indent="0">
              <a:buNone/>
              <a:defRPr sz="2807"/>
            </a:lvl6pPr>
            <a:lvl7pPr marL="3835351" indent="0">
              <a:buNone/>
              <a:defRPr sz="2807"/>
            </a:lvl7pPr>
            <a:lvl8pPr marL="4474575" indent="0">
              <a:buNone/>
              <a:defRPr sz="2807"/>
            </a:lvl8pPr>
            <a:lvl9pPr marL="5113800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4" y="5297764"/>
            <a:ext cx="7219950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598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34" y="4753011"/>
            <a:ext cx="9484541" cy="5593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36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7887" y="1027916"/>
            <a:ext cx="9974384" cy="3292627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79"/>
            </a:lvl1pPr>
            <a:lvl2pPr marL="451010" indent="0">
              <a:buNone/>
              <a:defRPr sz="1579"/>
            </a:lvl2pPr>
            <a:lvl3pPr marL="902043" indent="0">
              <a:buNone/>
              <a:defRPr sz="1579"/>
            </a:lvl3pPr>
            <a:lvl4pPr marL="1353065" indent="0">
              <a:buNone/>
              <a:defRPr sz="1579"/>
            </a:lvl4pPr>
            <a:lvl5pPr marL="1804086" indent="0">
              <a:buNone/>
              <a:defRPr sz="1579"/>
            </a:lvl5pPr>
            <a:lvl6pPr marL="2255120" indent="0">
              <a:buNone/>
              <a:defRPr sz="1579"/>
            </a:lvl6pPr>
            <a:lvl7pPr marL="2706128" indent="0">
              <a:buNone/>
              <a:defRPr sz="1579"/>
            </a:lvl7pPr>
            <a:lvl8pPr marL="3157137" indent="0">
              <a:buNone/>
              <a:defRPr sz="1579"/>
            </a:lvl8pPr>
            <a:lvl9pPr marL="3608147" indent="0">
              <a:buNone/>
              <a:defRPr sz="157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8534" y="5312385"/>
            <a:ext cx="9484541" cy="4873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81"/>
            </a:lvl1pPr>
            <a:lvl2pPr marL="451010" indent="0">
              <a:buNone/>
              <a:defRPr sz="1184"/>
            </a:lvl2pPr>
            <a:lvl3pPr marL="902043" indent="0">
              <a:buNone/>
              <a:defRPr sz="1086"/>
            </a:lvl3pPr>
            <a:lvl4pPr marL="1353065" indent="0">
              <a:buNone/>
              <a:defRPr sz="888"/>
            </a:lvl4pPr>
            <a:lvl5pPr marL="1804086" indent="0">
              <a:buNone/>
              <a:defRPr sz="888"/>
            </a:lvl5pPr>
            <a:lvl6pPr marL="2255120" indent="0">
              <a:buNone/>
              <a:defRPr sz="888"/>
            </a:lvl6pPr>
            <a:lvl7pPr marL="2706128" indent="0">
              <a:buNone/>
              <a:defRPr sz="888"/>
            </a:lvl7pPr>
            <a:lvl8pPr marL="3157137" indent="0">
              <a:buNone/>
              <a:defRPr sz="888"/>
            </a:lvl8pPr>
            <a:lvl9pPr marL="3608147" indent="0">
              <a:buNone/>
              <a:defRPr sz="8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0059372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909" y="969403"/>
            <a:ext cx="9467827" cy="291656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15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6909" y="4287114"/>
            <a:ext cx="9467827" cy="15126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974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77990" y="4086529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332672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7438" y="969404"/>
            <a:ext cx="9175352" cy="233993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158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53006" y="3309338"/>
            <a:ext cx="8724109" cy="5766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974"/>
            </a:lvl1pPr>
            <a:lvl2pPr marL="451010" indent="0">
              <a:buFontTx/>
              <a:buNone/>
              <a:defRPr/>
            </a:lvl2pPr>
            <a:lvl3pPr marL="902043" indent="0">
              <a:buFontTx/>
              <a:buNone/>
              <a:defRPr/>
            </a:lvl3pPr>
            <a:lvl4pPr marL="1353065" indent="0">
              <a:buFontTx/>
              <a:buNone/>
              <a:defRPr/>
            </a:lvl4pPr>
            <a:lvl5pPr marL="1804086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34" y="4287114"/>
            <a:ext cx="9484541" cy="15126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974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0789" y="868554"/>
            <a:ext cx="601663" cy="577196"/>
          </a:xfrm>
          <a:prstGeom prst="rect">
            <a:avLst/>
          </a:prstGeom>
        </p:spPr>
        <p:txBody>
          <a:bodyPr vert="horz" lIns="90209" tIns="45123" rIns="90209" bIns="45123" rtlCol="0" anchor="ctr">
            <a:noAutofit/>
          </a:bodyPr>
          <a:lstStyle/>
          <a:p>
            <a:pPr defTabSz="902043"/>
            <a:r>
              <a:rPr lang="en-US" sz="7896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62242" y="2791213"/>
            <a:ext cx="601663" cy="577196"/>
          </a:xfrm>
          <a:prstGeom prst="rect">
            <a:avLst/>
          </a:prstGeom>
        </p:spPr>
        <p:txBody>
          <a:bodyPr vert="horz" lIns="90209" tIns="45123" rIns="90209" bIns="45123" rtlCol="0" anchor="ctr">
            <a:noAutofit/>
          </a:bodyPr>
          <a:lstStyle/>
          <a:p>
            <a:pPr algn="r" defTabSz="902043"/>
            <a:r>
              <a:rPr lang="en-US" sz="7896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77990" y="4086529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5444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56" y="3265692"/>
            <a:ext cx="9484542" cy="14497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15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56" y="4715452"/>
            <a:ext cx="9484542" cy="84924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974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4598603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7438" y="969404"/>
            <a:ext cx="9175352" cy="221458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158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78556" y="3592136"/>
            <a:ext cx="9484542" cy="87547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369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56" y="4470949"/>
            <a:ext cx="9484542" cy="132874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75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0789" y="868554"/>
            <a:ext cx="601663" cy="577196"/>
          </a:xfrm>
          <a:prstGeom prst="rect">
            <a:avLst/>
          </a:prstGeom>
        </p:spPr>
        <p:txBody>
          <a:bodyPr vert="horz" lIns="90209" tIns="45123" rIns="90209" bIns="45123" rtlCol="0" anchor="ctr">
            <a:noAutofit/>
          </a:bodyPr>
          <a:lstStyle/>
          <a:p>
            <a:pPr defTabSz="902043"/>
            <a:r>
              <a:rPr lang="en-US" sz="7896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462242" y="2565567"/>
            <a:ext cx="601663" cy="577196"/>
          </a:xfrm>
          <a:prstGeom prst="rect">
            <a:avLst/>
          </a:prstGeom>
        </p:spPr>
        <p:txBody>
          <a:bodyPr vert="horz" lIns="90209" tIns="45123" rIns="90209" bIns="45123" rtlCol="0" anchor="ctr">
            <a:noAutofit/>
          </a:bodyPr>
          <a:lstStyle/>
          <a:p>
            <a:pPr algn="r" defTabSz="902043"/>
            <a:r>
              <a:rPr lang="en-US" sz="7896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77990" y="3384550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335896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34" y="969404"/>
            <a:ext cx="9484541" cy="2214583"/>
          </a:xfrm>
          <a:prstGeom prst="rect">
            <a:avLst/>
          </a:prstGeom>
        </p:spPr>
        <p:txBody>
          <a:bodyPr vert="horz" lIns="91398" tIns="45718" rIns="91398" bIns="45718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78556" y="3583110"/>
            <a:ext cx="9484542" cy="83034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764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65" y="4412467"/>
            <a:ext cx="9484545" cy="138724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75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77990" y="3384550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3797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52" y="969418"/>
            <a:ext cx="9476180" cy="128696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8552" y="2523786"/>
            <a:ext cx="9476180" cy="3275913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77990" y="2390077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24176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82234" y="969425"/>
            <a:ext cx="1866274" cy="483029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8588" y="969425"/>
            <a:ext cx="7336241" cy="4830297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748475" y="977759"/>
            <a:ext cx="0" cy="4813582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0283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3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4" y="271081"/>
            <a:ext cx="10829926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79462"/>
            <a:ext cx="10829926" cy="4467293"/>
          </a:xfrm>
          <a:prstGeom prst="rect">
            <a:avLst/>
          </a:prstGeom>
        </p:spPr>
        <p:txBody>
          <a:bodyPr vert="horz" lIns="95628" tIns="47814" rIns="95628" bIns="478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3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2" y="6273956"/>
            <a:ext cx="3810530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2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0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78451" rtl="0" eaLnBrk="1" latinLnBrk="0" hangingPunct="1">
        <a:spcBef>
          <a:spcPct val="0"/>
        </a:spcBef>
        <a:buNone/>
        <a:defRPr sz="6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419" indent="-479419" algn="l" defTabSz="1278451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741" indent="-399515" algn="l" defTabSz="1278451" rtl="0" eaLnBrk="1" latinLnBrk="0" hangingPunct="1">
        <a:spcBef>
          <a:spcPct val="20000"/>
        </a:spcBef>
        <a:buFont typeface="Arial" pitchFamily="34" charset="0"/>
        <a:buChar char="–"/>
        <a:defRPr sz="3877" kern="1200">
          <a:solidFill>
            <a:schemeClr val="tx1"/>
          </a:solidFill>
          <a:latin typeface="+mn-lt"/>
          <a:ea typeface="+mn-ea"/>
          <a:cs typeface="+mn-cs"/>
        </a:defRPr>
      </a:lvl2pPr>
      <a:lvl3pPr marL="15980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287" indent="-319613" algn="l" defTabSz="1278451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513" indent="-319613" algn="l" defTabSz="1278451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73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9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418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3413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2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4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6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9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61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53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5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8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992;p14">
            <a:extLst>
              <a:ext uri="{FF2B5EF4-FFF2-40B4-BE49-F238E27FC236}">
                <a16:creationId xmlns:a16="http://schemas.microsoft.com/office/drawing/2014/main" id="{06BECBFD-08F2-4182-A843-C1D60A9503B0}"/>
              </a:ext>
            </a:extLst>
          </p:cNvPr>
          <p:cNvGrpSpPr/>
          <p:nvPr userDrawn="1"/>
        </p:nvGrpSpPr>
        <p:grpSpPr>
          <a:xfrm>
            <a:off x="390738" y="216674"/>
            <a:ext cx="11462021" cy="6159240"/>
            <a:chOff x="395894" y="219519"/>
            <a:chExt cx="8518865" cy="4788281"/>
          </a:xfrm>
        </p:grpSpPr>
        <p:sp>
          <p:nvSpPr>
            <p:cNvPr id="13" name="Google Shape;993;p14">
              <a:extLst>
                <a:ext uri="{FF2B5EF4-FFF2-40B4-BE49-F238E27FC236}">
                  <a16:creationId xmlns:a16="http://schemas.microsoft.com/office/drawing/2014/main" id="{7E343400-4D21-486E-B160-C49E5BFD16A5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1F4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02513"/>
              <a:endParaRPr sz="1777" kern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4" name="Google Shape;994;p14">
              <a:extLst>
                <a:ext uri="{FF2B5EF4-FFF2-40B4-BE49-F238E27FC236}">
                  <a16:creationId xmlns:a16="http://schemas.microsoft.com/office/drawing/2014/main" id="{3C707E87-90FF-4755-8585-D40B2F22BE04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995;p14">
                <a:extLst>
                  <a:ext uri="{FF2B5EF4-FFF2-40B4-BE49-F238E27FC236}">
                    <a16:creationId xmlns:a16="http://schemas.microsoft.com/office/drawing/2014/main" id="{B284C3C8-75FD-4003-BE38-60DBF70FE472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" name="Google Shape;996;p14">
                <a:extLst>
                  <a:ext uri="{FF2B5EF4-FFF2-40B4-BE49-F238E27FC236}">
                    <a16:creationId xmlns:a16="http://schemas.microsoft.com/office/drawing/2014/main" id="{58260406-BC53-4621-A1BF-FE812E68871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C050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5" name="Google Shape;997;p14">
              <a:extLst>
                <a:ext uri="{FF2B5EF4-FFF2-40B4-BE49-F238E27FC236}">
                  <a16:creationId xmlns:a16="http://schemas.microsoft.com/office/drawing/2014/main" id="{0596BE00-6059-48B0-9225-1B28F764D9DC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02513"/>
              <a:endParaRPr sz="1777" kern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6" name="Google Shape;998;p14">
              <a:extLst>
                <a:ext uri="{FF2B5EF4-FFF2-40B4-BE49-F238E27FC236}">
                  <a16:creationId xmlns:a16="http://schemas.microsoft.com/office/drawing/2014/main" id="{74A70874-49E5-42DC-9784-04F1502F11F5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1" name="Google Shape;999;p14">
                <a:extLst>
                  <a:ext uri="{FF2B5EF4-FFF2-40B4-BE49-F238E27FC236}">
                    <a16:creationId xmlns:a16="http://schemas.microsoft.com/office/drawing/2014/main" id="{6D5D7362-DB6E-419A-ACA4-8FAA48F45EB9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" name="Google Shape;1000;p14">
                <a:extLst>
                  <a:ext uri="{FF2B5EF4-FFF2-40B4-BE49-F238E27FC236}">
                    <a16:creationId xmlns:a16="http://schemas.microsoft.com/office/drawing/2014/main" id="{D0FDAFA3-07F4-47B1-8CC3-983A63E11652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7" name="Google Shape;1001;p14">
              <a:extLst>
                <a:ext uri="{FF2B5EF4-FFF2-40B4-BE49-F238E27FC236}">
                  <a16:creationId xmlns:a16="http://schemas.microsoft.com/office/drawing/2014/main" id="{5A4D9542-E689-4282-9A50-1A8EBA8E6F9F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9" name="Google Shape;1002;p14">
                <a:extLst>
                  <a:ext uri="{FF2B5EF4-FFF2-40B4-BE49-F238E27FC236}">
                    <a16:creationId xmlns:a16="http://schemas.microsoft.com/office/drawing/2014/main" id="{516AC7B8-EC20-4175-9D41-DB8CCF0CAE70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" name="Google Shape;1003;p14">
                <a:extLst>
                  <a:ext uri="{FF2B5EF4-FFF2-40B4-BE49-F238E27FC236}">
                    <a16:creationId xmlns:a16="http://schemas.microsoft.com/office/drawing/2014/main" id="{393EDBE2-8330-4521-A3A7-B1BFA2CDF049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8" name="Google Shape;1004;p14">
              <a:extLst>
                <a:ext uri="{FF2B5EF4-FFF2-40B4-BE49-F238E27FC236}">
                  <a16:creationId xmlns:a16="http://schemas.microsoft.com/office/drawing/2014/main" id="{1A54DBA6-8CE2-4411-8EE7-5E1B323A2C0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1005;p14">
                <a:extLst>
                  <a:ext uri="{FF2B5EF4-FFF2-40B4-BE49-F238E27FC236}">
                    <a16:creationId xmlns:a16="http://schemas.microsoft.com/office/drawing/2014/main" id="{E67F56F7-0C89-4586-8566-434B3622D9C4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" name="Google Shape;1006;p14">
                <a:extLst>
                  <a:ext uri="{FF2B5EF4-FFF2-40B4-BE49-F238E27FC236}">
                    <a16:creationId xmlns:a16="http://schemas.microsoft.com/office/drawing/2014/main" id="{DDC663C1-DC54-4B08-A7CA-97781CDCCC08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4BAC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9" name="Google Shape;1007;p14">
              <a:extLst>
                <a:ext uri="{FF2B5EF4-FFF2-40B4-BE49-F238E27FC236}">
                  <a16:creationId xmlns:a16="http://schemas.microsoft.com/office/drawing/2014/main" id="{97B646D5-1747-407A-9F75-5F02617F7EDE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5" name="Google Shape;1008;p14">
                <a:extLst>
                  <a:ext uri="{FF2B5EF4-FFF2-40B4-BE49-F238E27FC236}">
                    <a16:creationId xmlns:a16="http://schemas.microsoft.com/office/drawing/2014/main" id="{4357F791-2272-418A-A9F5-8166C419CEA5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" name="Google Shape;1009;p14">
                <a:extLst>
                  <a:ext uri="{FF2B5EF4-FFF2-40B4-BE49-F238E27FC236}">
                    <a16:creationId xmlns:a16="http://schemas.microsoft.com/office/drawing/2014/main" id="{2B3A2FEF-2A8D-4B3B-9F2D-A51315EF971B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20" name="Google Shape;1010;p14">
              <a:extLst>
                <a:ext uri="{FF2B5EF4-FFF2-40B4-BE49-F238E27FC236}">
                  <a16:creationId xmlns:a16="http://schemas.microsoft.com/office/drawing/2014/main" id="{08A43D17-E7A6-4532-AE74-B615C17CFB4E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1011;p14">
                <a:extLst>
                  <a:ext uri="{FF2B5EF4-FFF2-40B4-BE49-F238E27FC236}">
                    <a16:creationId xmlns:a16="http://schemas.microsoft.com/office/drawing/2014/main" id="{CD2FE33F-6F66-4323-AAE4-46C7FE102F18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" name="Google Shape;1012;p14">
                <a:extLst>
                  <a:ext uri="{FF2B5EF4-FFF2-40B4-BE49-F238E27FC236}">
                    <a16:creationId xmlns:a16="http://schemas.microsoft.com/office/drawing/2014/main" id="{A08D6305-BB4A-4DDA-B81D-77E2F61DB6C6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21" name="Google Shape;1013;p14">
              <a:extLst>
                <a:ext uri="{FF2B5EF4-FFF2-40B4-BE49-F238E27FC236}">
                  <a16:creationId xmlns:a16="http://schemas.microsoft.com/office/drawing/2014/main" id="{1198EF6D-7BF5-49E3-A7F4-111959BD2726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02513"/>
              <a:endParaRPr sz="1777" kern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1014;p14">
              <a:extLst>
                <a:ext uri="{FF2B5EF4-FFF2-40B4-BE49-F238E27FC236}">
                  <a16:creationId xmlns:a16="http://schemas.microsoft.com/office/drawing/2014/main" id="{C491738E-3F72-4D47-9892-6E3E889AE597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02513"/>
              <a:endParaRPr sz="1777" kern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86ABA394-6161-48FC-B70C-33999DA19373}"/>
              </a:ext>
            </a:extLst>
          </p:cNvPr>
          <p:cNvSpPr/>
          <p:nvPr userDrawn="1"/>
        </p:nvSpPr>
        <p:spPr>
          <a:xfrm>
            <a:off x="459630" y="870741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F81834C6-0ECE-4269-B338-CA28BBC95B59}"/>
              </a:ext>
            </a:extLst>
          </p:cNvPr>
          <p:cNvSpPr/>
          <p:nvPr userDrawn="1"/>
        </p:nvSpPr>
        <p:spPr>
          <a:xfrm>
            <a:off x="197793" y="895072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9B15A2B7-6E67-4DAE-A427-E0ABCF37DE3E}"/>
              </a:ext>
            </a:extLst>
          </p:cNvPr>
          <p:cNvSpPr/>
          <p:nvPr userDrawn="1"/>
        </p:nvSpPr>
        <p:spPr>
          <a:xfrm>
            <a:off x="221167" y="976597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DAE833BB-D75E-4BD2-BD90-8277E868F4DE}"/>
              </a:ext>
            </a:extLst>
          </p:cNvPr>
          <p:cNvSpPr/>
          <p:nvPr userDrawn="1"/>
        </p:nvSpPr>
        <p:spPr>
          <a:xfrm>
            <a:off x="518065" y="935239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3BAA0AA8-F577-4BE7-9782-578B6721159D}"/>
              </a:ext>
            </a:extLst>
          </p:cNvPr>
          <p:cNvSpPr/>
          <p:nvPr userDrawn="1"/>
        </p:nvSpPr>
        <p:spPr>
          <a:xfrm>
            <a:off x="198969" y="906046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80355219-FF80-4430-814D-4B251A05A2DE}"/>
              </a:ext>
            </a:extLst>
          </p:cNvPr>
          <p:cNvSpPr/>
          <p:nvPr userDrawn="1"/>
        </p:nvSpPr>
        <p:spPr>
          <a:xfrm>
            <a:off x="458455" y="1476662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A952C45E-E8CD-42D5-80C1-886B914CE9F3}"/>
              </a:ext>
            </a:extLst>
          </p:cNvPr>
          <p:cNvSpPr/>
          <p:nvPr userDrawn="1"/>
        </p:nvSpPr>
        <p:spPr>
          <a:xfrm>
            <a:off x="196618" y="1500993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0E1F9763-A4F3-4528-9F76-B92AD87FFC0D}"/>
              </a:ext>
            </a:extLst>
          </p:cNvPr>
          <p:cNvSpPr/>
          <p:nvPr userDrawn="1"/>
        </p:nvSpPr>
        <p:spPr>
          <a:xfrm>
            <a:off x="219992" y="1582518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E8B758B7-6BDF-45A1-BA23-C3765F7C4520}"/>
              </a:ext>
            </a:extLst>
          </p:cNvPr>
          <p:cNvSpPr/>
          <p:nvPr userDrawn="1"/>
        </p:nvSpPr>
        <p:spPr>
          <a:xfrm>
            <a:off x="516890" y="1541162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10544E45-B348-4A47-85FE-45830258CC16}"/>
              </a:ext>
            </a:extLst>
          </p:cNvPr>
          <p:cNvSpPr/>
          <p:nvPr userDrawn="1"/>
        </p:nvSpPr>
        <p:spPr>
          <a:xfrm>
            <a:off x="197793" y="1511967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6B584D2E-F6EF-4241-9FB5-3FC648D70EE0}"/>
              </a:ext>
            </a:extLst>
          </p:cNvPr>
          <p:cNvSpPr/>
          <p:nvPr userDrawn="1"/>
        </p:nvSpPr>
        <p:spPr>
          <a:xfrm>
            <a:off x="457280" y="2082584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F6A2F072-8DB8-45C8-84C5-02F1A4EE145E}"/>
              </a:ext>
            </a:extLst>
          </p:cNvPr>
          <p:cNvSpPr/>
          <p:nvPr userDrawn="1"/>
        </p:nvSpPr>
        <p:spPr>
          <a:xfrm>
            <a:off x="195442" y="2106915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7B3A83A8-8036-4B49-BB63-474CF87FFF61}"/>
              </a:ext>
            </a:extLst>
          </p:cNvPr>
          <p:cNvSpPr/>
          <p:nvPr userDrawn="1"/>
        </p:nvSpPr>
        <p:spPr>
          <a:xfrm>
            <a:off x="218815" y="2188441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7E280772-230C-4FE9-894B-D5246C7A31E2}"/>
              </a:ext>
            </a:extLst>
          </p:cNvPr>
          <p:cNvSpPr/>
          <p:nvPr userDrawn="1"/>
        </p:nvSpPr>
        <p:spPr>
          <a:xfrm>
            <a:off x="515715" y="2147083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B3C44B4E-CA6B-4625-A228-50B0BACD7294}"/>
              </a:ext>
            </a:extLst>
          </p:cNvPr>
          <p:cNvSpPr/>
          <p:nvPr userDrawn="1"/>
        </p:nvSpPr>
        <p:spPr>
          <a:xfrm>
            <a:off x="196617" y="2117889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5EAF8087-92B8-49FD-8330-DDA4BF707F9E}"/>
              </a:ext>
            </a:extLst>
          </p:cNvPr>
          <p:cNvSpPr/>
          <p:nvPr userDrawn="1"/>
        </p:nvSpPr>
        <p:spPr>
          <a:xfrm>
            <a:off x="456104" y="2688505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684AC506-8A53-41CA-A688-2F8E64567C79}"/>
              </a:ext>
            </a:extLst>
          </p:cNvPr>
          <p:cNvSpPr/>
          <p:nvPr userDrawn="1"/>
        </p:nvSpPr>
        <p:spPr>
          <a:xfrm>
            <a:off x="194266" y="2712836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085D5C3A-B987-4D0A-B2B9-709354879238}"/>
              </a:ext>
            </a:extLst>
          </p:cNvPr>
          <p:cNvSpPr/>
          <p:nvPr userDrawn="1"/>
        </p:nvSpPr>
        <p:spPr>
          <a:xfrm>
            <a:off x="217640" y="2794362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E1A4CEFC-F381-4E3C-A381-C1A5098CB2FF}"/>
              </a:ext>
            </a:extLst>
          </p:cNvPr>
          <p:cNvSpPr/>
          <p:nvPr userDrawn="1"/>
        </p:nvSpPr>
        <p:spPr>
          <a:xfrm>
            <a:off x="514538" y="2753004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4E239CB4-3DC9-4F0D-96E5-B5B660EC1788}"/>
              </a:ext>
            </a:extLst>
          </p:cNvPr>
          <p:cNvSpPr/>
          <p:nvPr userDrawn="1"/>
        </p:nvSpPr>
        <p:spPr>
          <a:xfrm>
            <a:off x="195442" y="2723810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24E0732F-C3A3-40A3-A124-FF58D9289F48}"/>
              </a:ext>
            </a:extLst>
          </p:cNvPr>
          <p:cNvSpPr/>
          <p:nvPr userDrawn="1"/>
        </p:nvSpPr>
        <p:spPr>
          <a:xfrm>
            <a:off x="454928" y="3294426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886D8D11-17E8-454B-AF5A-F57F134DC63B}"/>
              </a:ext>
            </a:extLst>
          </p:cNvPr>
          <p:cNvSpPr/>
          <p:nvPr userDrawn="1"/>
        </p:nvSpPr>
        <p:spPr>
          <a:xfrm>
            <a:off x="193091" y="3318757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0E02A49C-E5BE-473A-AE04-E431C0AC5E50}"/>
              </a:ext>
            </a:extLst>
          </p:cNvPr>
          <p:cNvSpPr/>
          <p:nvPr userDrawn="1"/>
        </p:nvSpPr>
        <p:spPr>
          <a:xfrm>
            <a:off x="216465" y="3400283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8CCE0B96-DD6E-40AC-84E5-7A0A6FEF00B5}"/>
              </a:ext>
            </a:extLst>
          </p:cNvPr>
          <p:cNvSpPr/>
          <p:nvPr userDrawn="1"/>
        </p:nvSpPr>
        <p:spPr>
          <a:xfrm>
            <a:off x="513363" y="3358925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145D39DA-480C-4DE2-8FEE-DF84FB8749BF}"/>
              </a:ext>
            </a:extLst>
          </p:cNvPr>
          <p:cNvSpPr/>
          <p:nvPr userDrawn="1"/>
        </p:nvSpPr>
        <p:spPr>
          <a:xfrm>
            <a:off x="194267" y="3329731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4DC9EDF7-8BA7-4DD7-9BF0-6D72569A82F1}"/>
              </a:ext>
            </a:extLst>
          </p:cNvPr>
          <p:cNvSpPr/>
          <p:nvPr userDrawn="1"/>
        </p:nvSpPr>
        <p:spPr>
          <a:xfrm>
            <a:off x="453753" y="3900347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B3670A77-C7AA-467A-AC87-220A96359DAF}"/>
              </a:ext>
            </a:extLst>
          </p:cNvPr>
          <p:cNvSpPr/>
          <p:nvPr userDrawn="1"/>
        </p:nvSpPr>
        <p:spPr>
          <a:xfrm>
            <a:off x="191916" y="3924678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F505DFF5-E47B-4754-B53C-310EC111C1AA}"/>
              </a:ext>
            </a:extLst>
          </p:cNvPr>
          <p:cNvSpPr/>
          <p:nvPr userDrawn="1"/>
        </p:nvSpPr>
        <p:spPr>
          <a:xfrm>
            <a:off x="215290" y="4006204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BD96F4F3-F573-49C0-BE0F-1021FF68F559}"/>
              </a:ext>
            </a:extLst>
          </p:cNvPr>
          <p:cNvSpPr/>
          <p:nvPr userDrawn="1"/>
        </p:nvSpPr>
        <p:spPr>
          <a:xfrm>
            <a:off x="512188" y="3964847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46E75EB9-4A15-41E6-992C-B5FA4A61C3B3}"/>
              </a:ext>
            </a:extLst>
          </p:cNvPr>
          <p:cNvSpPr/>
          <p:nvPr userDrawn="1"/>
        </p:nvSpPr>
        <p:spPr>
          <a:xfrm>
            <a:off x="193091" y="3935652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87A35295-6511-421A-AE76-86F8B6AB96FA}"/>
              </a:ext>
            </a:extLst>
          </p:cNvPr>
          <p:cNvSpPr/>
          <p:nvPr userDrawn="1"/>
        </p:nvSpPr>
        <p:spPr>
          <a:xfrm>
            <a:off x="452578" y="4506270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64B01A05-1195-45B3-A8A1-1509E032D401}"/>
              </a:ext>
            </a:extLst>
          </p:cNvPr>
          <p:cNvSpPr/>
          <p:nvPr userDrawn="1"/>
        </p:nvSpPr>
        <p:spPr>
          <a:xfrm>
            <a:off x="190741" y="4530600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1523B8B9-66C2-49F2-8C69-183C9C955DAC}"/>
              </a:ext>
            </a:extLst>
          </p:cNvPr>
          <p:cNvSpPr/>
          <p:nvPr userDrawn="1"/>
        </p:nvSpPr>
        <p:spPr>
          <a:xfrm>
            <a:off x="214113" y="4612126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C040552B-B260-4331-AAD1-53EBAF97FC06}"/>
              </a:ext>
            </a:extLst>
          </p:cNvPr>
          <p:cNvSpPr/>
          <p:nvPr userDrawn="1"/>
        </p:nvSpPr>
        <p:spPr>
          <a:xfrm>
            <a:off x="511013" y="4570768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1B6EF1EE-3039-4AB4-B86A-400887A3BF3A}"/>
              </a:ext>
            </a:extLst>
          </p:cNvPr>
          <p:cNvSpPr/>
          <p:nvPr userDrawn="1"/>
        </p:nvSpPr>
        <p:spPr>
          <a:xfrm>
            <a:off x="191915" y="4541574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0" name="Google Shape;1082;p14">
            <a:extLst>
              <a:ext uri="{FF2B5EF4-FFF2-40B4-BE49-F238E27FC236}">
                <a16:creationId xmlns:a16="http://schemas.microsoft.com/office/drawing/2014/main" id="{7B2D02A2-F2F5-4BA9-A44C-BF3F7EEE96E2}"/>
              </a:ext>
            </a:extLst>
          </p:cNvPr>
          <p:cNvSpPr/>
          <p:nvPr userDrawn="1"/>
        </p:nvSpPr>
        <p:spPr>
          <a:xfrm>
            <a:off x="451402" y="5112191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083;p14">
            <a:extLst>
              <a:ext uri="{FF2B5EF4-FFF2-40B4-BE49-F238E27FC236}">
                <a16:creationId xmlns:a16="http://schemas.microsoft.com/office/drawing/2014/main" id="{234B7781-8473-4DA7-92C8-9E7E3B57AED4}"/>
              </a:ext>
            </a:extLst>
          </p:cNvPr>
          <p:cNvSpPr/>
          <p:nvPr userDrawn="1"/>
        </p:nvSpPr>
        <p:spPr>
          <a:xfrm>
            <a:off x="189565" y="5136521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084;p14">
            <a:extLst>
              <a:ext uri="{FF2B5EF4-FFF2-40B4-BE49-F238E27FC236}">
                <a16:creationId xmlns:a16="http://schemas.microsoft.com/office/drawing/2014/main" id="{309BAA39-5C6B-4387-8989-A019C8A5DB5A}"/>
              </a:ext>
            </a:extLst>
          </p:cNvPr>
          <p:cNvSpPr/>
          <p:nvPr userDrawn="1"/>
        </p:nvSpPr>
        <p:spPr>
          <a:xfrm>
            <a:off x="212938" y="5218047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3" name="Google Shape;1085;p14">
            <a:extLst>
              <a:ext uri="{FF2B5EF4-FFF2-40B4-BE49-F238E27FC236}">
                <a16:creationId xmlns:a16="http://schemas.microsoft.com/office/drawing/2014/main" id="{C485AECC-72C0-4260-91DD-08022EAA96AD}"/>
              </a:ext>
            </a:extLst>
          </p:cNvPr>
          <p:cNvSpPr/>
          <p:nvPr userDrawn="1"/>
        </p:nvSpPr>
        <p:spPr>
          <a:xfrm>
            <a:off x="509836" y="5176689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4" name="Google Shape;1086;p14">
            <a:extLst>
              <a:ext uri="{FF2B5EF4-FFF2-40B4-BE49-F238E27FC236}">
                <a16:creationId xmlns:a16="http://schemas.microsoft.com/office/drawing/2014/main" id="{ED5247F7-6F2E-4C06-AAD0-9A4FACC8DE3F}"/>
              </a:ext>
            </a:extLst>
          </p:cNvPr>
          <p:cNvSpPr/>
          <p:nvPr userDrawn="1"/>
        </p:nvSpPr>
        <p:spPr>
          <a:xfrm>
            <a:off x="190740" y="5147495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5" name="Google Shape;1082;p14">
            <a:extLst>
              <a:ext uri="{FF2B5EF4-FFF2-40B4-BE49-F238E27FC236}">
                <a16:creationId xmlns:a16="http://schemas.microsoft.com/office/drawing/2014/main" id="{F5253FC8-F2CC-4EBC-A023-9028DD9A585E}"/>
              </a:ext>
            </a:extLst>
          </p:cNvPr>
          <p:cNvSpPr/>
          <p:nvPr userDrawn="1"/>
        </p:nvSpPr>
        <p:spPr>
          <a:xfrm>
            <a:off x="450226" y="5718112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6" name="Google Shape;1083;p14">
            <a:extLst>
              <a:ext uri="{FF2B5EF4-FFF2-40B4-BE49-F238E27FC236}">
                <a16:creationId xmlns:a16="http://schemas.microsoft.com/office/drawing/2014/main" id="{45039612-7EE4-4EA8-B8D0-943E0A07C9EF}"/>
              </a:ext>
            </a:extLst>
          </p:cNvPr>
          <p:cNvSpPr/>
          <p:nvPr userDrawn="1"/>
        </p:nvSpPr>
        <p:spPr>
          <a:xfrm>
            <a:off x="188389" y="5742442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7" name="Google Shape;1084;p14">
            <a:extLst>
              <a:ext uri="{FF2B5EF4-FFF2-40B4-BE49-F238E27FC236}">
                <a16:creationId xmlns:a16="http://schemas.microsoft.com/office/drawing/2014/main" id="{8B1E2C83-769F-4FE2-9A64-6107027F9B66}"/>
              </a:ext>
            </a:extLst>
          </p:cNvPr>
          <p:cNvSpPr/>
          <p:nvPr userDrawn="1"/>
        </p:nvSpPr>
        <p:spPr>
          <a:xfrm>
            <a:off x="211763" y="5823968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8" name="Google Shape;1085;p14">
            <a:extLst>
              <a:ext uri="{FF2B5EF4-FFF2-40B4-BE49-F238E27FC236}">
                <a16:creationId xmlns:a16="http://schemas.microsoft.com/office/drawing/2014/main" id="{3A74BD81-72A2-411A-B8AD-FB99C3E9AD8B}"/>
              </a:ext>
            </a:extLst>
          </p:cNvPr>
          <p:cNvSpPr/>
          <p:nvPr userDrawn="1"/>
        </p:nvSpPr>
        <p:spPr>
          <a:xfrm>
            <a:off x="508661" y="5782610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9" name="Google Shape;1086;p14">
            <a:extLst>
              <a:ext uri="{FF2B5EF4-FFF2-40B4-BE49-F238E27FC236}">
                <a16:creationId xmlns:a16="http://schemas.microsoft.com/office/drawing/2014/main" id="{B26DA347-6217-401E-BB0B-6D963CF90282}"/>
              </a:ext>
            </a:extLst>
          </p:cNvPr>
          <p:cNvSpPr/>
          <p:nvPr userDrawn="1"/>
        </p:nvSpPr>
        <p:spPr>
          <a:xfrm>
            <a:off x="189565" y="5753416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1594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2" r:id="rId1"/>
    <p:sldLayoutId id="2147484263" r:id="rId2"/>
    <p:sldLayoutId id="2147484264" r:id="rId3"/>
    <p:sldLayoutId id="2147484265" r:id="rId4"/>
    <p:sldLayoutId id="2147484266" r:id="rId5"/>
    <p:sldLayoutId id="2147484267" r:id="rId6"/>
    <p:sldLayoutId id="2147484268" r:id="rId7"/>
    <p:sldLayoutId id="2147484269" r:id="rId8"/>
    <p:sldLayoutId id="2147484270" r:id="rId9"/>
    <p:sldLayoutId id="2147484271" r:id="rId10"/>
    <p:sldLayoutId id="2147484272" r:id="rId11"/>
    <p:sldLayoutId id="2147484273" r:id="rId12"/>
    <p:sldLayoutId id="2147484274" r:id="rId13"/>
    <p:sldLayoutId id="2147484275" r:id="rId14"/>
    <p:sldLayoutId id="2147484276" r:id="rId15"/>
    <p:sldLayoutId id="2147484277" r:id="rId16"/>
    <p:sldLayoutId id="2147484278" r:id="rId17"/>
  </p:sldLayoutIdLst>
  <p:txStyles>
    <p:titleStyle>
      <a:lvl1pPr algn="ctr" defTabSz="451010" rtl="0" eaLnBrk="1" latinLnBrk="0" hangingPunct="1">
        <a:spcBef>
          <a:spcPct val="0"/>
        </a:spcBef>
        <a:buNone/>
        <a:defRPr sz="4343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1898" indent="-281898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2369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32905" indent="-281898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974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183928" indent="-281898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875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22190" indent="-169139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579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973212" indent="-169139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480611" indent="-225518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31633" indent="-225518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382654" indent="-225518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33688" indent="-225518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1pPr>
      <a:lvl2pPr marL="451010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2pPr>
      <a:lvl3pPr marL="902043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1353065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804086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255120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06128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157137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08147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3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615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27472" y="361039"/>
            <a:ext cx="10378307" cy="130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7472" y="1802222"/>
            <a:ext cx="10378307" cy="4295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27473" y="6274344"/>
            <a:ext cx="2706738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696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696" fontAlgn="base">
                <a:spcBef>
                  <a:spcPct val="0"/>
                </a:spcBef>
                <a:spcAft>
                  <a:spcPct val="0"/>
                </a:spcAft>
              </a:pPr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985829" y="6274344"/>
            <a:ext cx="4061593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696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499041" y="6274344"/>
            <a:ext cx="2706738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696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69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813122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xStyles>
    <p:titleStyle>
      <a:lvl1pPr algn="l" defTabSz="855696" rtl="0" eaLnBrk="1" latinLnBrk="0" hangingPunct="1">
        <a:lnSpc>
          <a:spcPct val="90000"/>
        </a:lnSpc>
        <a:spcBef>
          <a:spcPct val="0"/>
        </a:spcBef>
        <a:buNone/>
        <a:defRPr sz="411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924" indent="-213924" algn="l" defTabSz="855696" rtl="0" eaLnBrk="1" latinLnBrk="0" hangingPunct="1">
        <a:lnSpc>
          <a:spcPct val="90000"/>
        </a:lnSpc>
        <a:spcBef>
          <a:spcPts val="936"/>
        </a:spcBef>
        <a:buFont typeface="Arial" panose="020B0604020202020204" pitchFamily="34" charset="0"/>
        <a:buChar char="•"/>
        <a:defRPr sz="2620" kern="1200">
          <a:solidFill>
            <a:schemeClr val="tx1"/>
          </a:solidFill>
          <a:latin typeface="+mn-lt"/>
          <a:ea typeface="+mn-ea"/>
          <a:cs typeface="+mn-cs"/>
        </a:defRPr>
      </a:lvl1pPr>
      <a:lvl2pPr marL="641772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2246" kern="1200">
          <a:solidFill>
            <a:schemeClr val="tx1"/>
          </a:solidFill>
          <a:latin typeface="+mn-lt"/>
          <a:ea typeface="+mn-ea"/>
          <a:cs typeface="+mn-cs"/>
        </a:defRPr>
      </a:lvl2pPr>
      <a:lvl3pPr marL="1069619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872" kern="1200">
          <a:solidFill>
            <a:schemeClr val="tx1"/>
          </a:solidFill>
          <a:latin typeface="+mn-lt"/>
          <a:ea typeface="+mn-ea"/>
          <a:cs typeface="+mn-cs"/>
        </a:defRPr>
      </a:lvl3pPr>
      <a:lvl4pPr marL="1497467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4pPr>
      <a:lvl5pPr marL="1925315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5pPr>
      <a:lvl6pPr marL="2353163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6pPr>
      <a:lvl7pPr marL="2781010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7pPr>
      <a:lvl8pPr marL="3208858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8pPr>
      <a:lvl9pPr marL="3636706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1pPr>
      <a:lvl2pPr marL="427848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2pPr>
      <a:lvl3pPr marL="855696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3pPr>
      <a:lvl4pPr marL="1283543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4pPr>
      <a:lvl5pPr marL="1711391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5pPr>
      <a:lvl6pPr marL="2139239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6pPr>
      <a:lvl7pPr marL="2567087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7pPr>
      <a:lvl8pPr marL="2994934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8pPr>
      <a:lvl9pPr marL="3422782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9983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  <p:sldLayoutId id="2147484101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3948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120000"/>
        </a:lnSpc>
        <a:spcBef>
          <a:spcPts val="987"/>
        </a:spcBef>
        <a:buSzPct val="75000"/>
        <a:buFont typeface="Arial" panose="020B0604020202020204" pitchFamily="34" charset="0"/>
        <a:buChar char="•"/>
        <a:defRPr sz="2764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68458" indent="-225628" algn="l" defTabSz="902513" rtl="0" eaLnBrk="1" fontAlgn="auto" latinLnBrk="0" hangingPunct="1">
        <a:lnSpc>
          <a:spcPct val="120000"/>
        </a:lnSpc>
        <a:spcBef>
          <a:spcPts val="493"/>
        </a:spcBef>
        <a:buSzPct val="75000"/>
        <a:buFont typeface="Arial" panose="020B0604020202020204" pitchFamily="34" charset="0"/>
        <a:buChar char="•"/>
        <a:defRPr sz="2171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994644" indent="-225628" algn="l" defTabSz="902513" rtl="0" eaLnBrk="1" fontAlgn="auto" latinLnBrk="0" hangingPunct="1">
        <a:lnSpc>
          <a:spcPct val="120000"/>
        </a:lnSpc>
        <a:spcBef>
          <a:spcPts val="493"/>
        </a:spcBef>
        <a:buSzPct val="75000"/>
        <a:buFont typeface="Arial" panose="020B0604020202020204" pitchFamily="34" charset="0"/>
        <a:buChar char="‒"/>
        <a:defRPr sz="1974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492280" indent="-225628" algn="l" defTabSz="902513" rtl="0" eaLnBrk="1" fontAlgn="auto" latinLnBrk="0" hangingPunct="1">
        <a:lnSpc>
          <a:spcPct val="100000"/>
        </a:lnSpc>
        <a:spcBef>
          <a:spcPts val="493"/>
        </a:spcBef>
        <a:buSzPct val="75000"/>
        <a:buFont typeface="Arial" panose="020B0604020202020204" pitchFamily="34" charset="0"/>
        <a:buChar char="˃"/>
        <a:defRPr sz="1777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18466" indent="-225628" algn="l" defTabSz="902513" rtl="0" eaLnBrk="1" fontAlgn="auto" latinLnBrk="0" hangingPunct="1">
        <a:lnSpc>
          <a:spcPct val="90000"/>
        </a:lnSpc>
        <a:spcBef>
          <a:spcPts val="493"/>
        </a:spcBef>
        <a:buSzPct val="75000"/>
        <a:buFont typeface="Arial" panose="020B0604020202020204" pitchFamily="34" charset="0"/>
        <a:buChar char="˃"/>
        <a:defRPr sz="1777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3" y="271080"/>
            <a:ext cx="10829925" cy="112818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3" y="1579463"/>
            <a:ext cx="10829925" cy="446729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4" y="6274031"/>
            <a:ext cx="2807758" cy="360392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5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02513"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3" y="6274031"/>
            <a:ext cx="3810529" cy="360392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5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0" y="6274031"/>
            <a:ext cx="2807758" cy="360392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5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861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  <p:sldLayoutId id="2147484188" r:id="rId12"/>
    <p:sldLayoutId id="2147484189" r:id="rId13"/>
    <p:sldLayoutId id="2147484279" r:id="rId14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hf hdr="0" ftr="0" dt="0"/>
  <p:txStyles>
    <p:titleStyle>
      <a:lvl1pPr algn="ctr" defTabSz="1203321" rtl="0" eaLnBrk="1" latinLnBrk="0" hangingPunct="1">
        <a:spcBef>
          <a:spcPct val="0"/>
        </a:spcBef>
        <a:buNone/>
        <a:defRPr sz="582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1246" indent="-451246" algn="l" defTabSz="1203321" rtl="0" eaLnBrk="1" latinLnBrk="0" hangingPunct="1">
        <a:spcBef>
          <a:spcPct val="20000"/>
        </a:spcBef>
        <a:buFont typeface="Arial" pitchFamily="34" charset="0"/>
        <a:buChar char="•"/>
        <a:defRPr sz="4244" kern="1200">
          <a:solidFill>
            <a:schemeClr val="tx1"/>
          </a:solidFill>
          <a:latin typeface="+mn-lt"/>
          <a:ea typeface="+mn-ea"/>
          <a:cs typeface="+mn-cs"/>
        </a:defRPr>
      </a:lvl1pPr>
      <a:lvl2pPr marL="977698" indent="-376037" algn="l" defTabSz="1203321" rtl="0" eaLnBrk="1" latinLnBrk="0" hangingPunct="1">
        <a:spcBef>
          <a:spcPct val="20000"/>
        </a:spcBef>
        <a:buFont typeface="Arial" pitchFamily="34" charset="0"/>
        <a:buChar char="–"/>
        <a:defRPr sz="3751" kern="1200">
          <a:solidFill>
            <a:schemeClr val="tx1"/>
          </a:solidFill>
          <a:latin typeface="+mn-lt"/>
          <a:ea typeface="+mn-ea"/>
          <a:cs typeface="+mn-cs"/>
        </a:defRPr>
      </a:lvl2pPr>
      <a:lvl3pPr marL="1504150" indent="-300830" algn="l" defTabSz="1203321" rtl="0" eaLnBrk="1" latinLnBrk="0" hangingPunct="1">
        <a:spcBef>
          <a:spcPct val="20000"/>
        </a:spcBef>
        <a:buFont typeface="Arial" pitchFamily="34" charset="0"/>
        <a:buChar char="•"/>
        <a:defRPr sz="3158" kern="1200">
          <a:solidFill>
            <a:schemeClr val="tx1"/>
          </a:solidFill>
          <a:latin typeface="+mn-lt"/>
          <a:ea typeface="+mn-ea"/>
          <a:cs typeface="+mn-cs"/>
        </a:defRPr>
      </a:lvl3pPr>
      <a:lvl4pPr marL="2105811" indent="-300830" algn="l" defTabSz="1203321" rtl="0" eaLnBrk="1" latinLnBrk="0" hangingPunct="1">
        <a:spcBef>
          <a:spcPct val="20000"/>
        </a:spcBef>
        <a:buFont typeface="Arial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07470" indent="-300830" algn="l" defTabSz="1203321" rtl="0" eaLnBrk="1" latinLnBrk="0" hangingPunct="1">
        <a:spcBef>
          <a:spcPct val="20000"/>
        </a:spcBef>
        <a:buFont typeface="Arial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09131" indent="-300830" algn="l" defTabSz="1203321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10791" indent="-300830" algn="l" defTabSz="1203321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12451" indent="-300830" algn="l" defTabSz="1203321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14111" indent="-300830" algn="l" defTabSz="1203321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1pPr>
      <a:lvl2pPr marL="601660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20332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3pPr>
      <a:lvl4pPr marL="1804980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4pPr>
      <a:lvl5pPr marL="240664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5pPr>
      <a:lvl6pPr marL="300830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6pPr>
      <a:lvl7pPr marL="360996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7pPr>
      <a:lvl8pPr marL="421162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8pPr>
      <a:lvl9pPr marL="481328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27286" y="360396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27286" y="6274028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986014" y="6274028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498483" y="6274028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1"/>
          <a:stretch/>
        </p:blipFill>
        <p:spPr>
          <a:xfrm>
            <a:off x="0" y="-18803"/>
            <a:ext cx="12033250" cy="678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16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1" r:id="rId1"/>
    <p:sldLayoutId id="2147484192" r:id="rId2"/>
    <p:sldLayoutId id="2147484193" r:id="rId3"/>
    <p:sldLayoutId id="2147484194" r:id="rId4"/>
    <p:sldLayoutId id="2147484195" r:id="rId5"/>
    <p:sldLayoutId id="2147484196" r:id="rId6"/>
    <p:sldLayoutId id="2147484197" r:id="rId7"/>
    <p:sldLayoutId id="2147484198" r:id="rId8"/>
    <p:sldLayoutId id="2147484199" r:id="rId9"/>
    <p:sldLayoutId id="2147484200" r:id="rId10"/>
    <p:sldLayoutId id="2147484201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1216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05" r:id="rId3"/>
    <p:sldLayoutId id="2147484206" r:id="rId4"/>
    <p:sldLayoutId id="2147484280" r:id="rId5"/>
  </p:sldLayoutIdLst>
  <p:txStyles>
    <p:titleStyle>
      <a:lvl1pPr algn="l" defTabSz="1203291" rtl="0" eaLnBrk="1" latinLnBrk="0" hangingPunct="1">
        <a:lnSpc>
          <a:spcPct val="90000"/>
        </a:lnSpc>
        <a:spcBef>
          <a:spcPct val="0"/>
        </a:spcBef>
        <a:buNone/>
        <a:defRPr sz="57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822" indent="-300822" algn="l" defTabSz="1203291" rtl="0" eaLnBrk="1" latinLnBrk="0" hangingPunct="1">
        <a:lnSpc>
          <a:spcPct val="90000"/>
        </a:lnSpc>
        <a:spcBef>
          <a:spcPts val="1316"/>
        </a:spcBef>
        <a:buFont typeface="Arial" panose="020B0604020202020204" pitchFamily="34" charset="0"/>
        <a:buChar char="•"/>
        <a:defRPr sz="3684" kern="1200">
          <a:solidFill>
            <a:schemeClr val="tx1"/>
          </a:solidFill>
          <a:latin typeface="+mn-lt"/>
          <a:ea typeface="+mn-ea"/>
          <a:cs typeface="+mn-cs"/>
        </a:defRPr>
      </a:lvl1pPr>
      <a:lvl2pPr marL="902467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3158" kern="1200">
          <a:solidFill>
            <a:schemeClr val="tx1"/>
          </a:solidFill>
          <a:latin typeface="+mn-lt"/>
          <a:ea typeface="+mn-ea"/>
          <a:cs typeface="+mn-cs"/>
        </a:defRPr>
      </a:lvl2pPr>
      <a:lvl3pPr marL="1504114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632" kern="1200">
          <a:solidFill>
            <a:schemeClr val="tx1"/>
          </a:solidFill>
          <a:latin typeface="+mn-lt"/>
          <a:ea typeface="+mn-ea"/>
          <a:cs typeface="+mn-cs"/>
        </a:defRPr>
      </a:lvl3pPr>
      <a:lvl4pPr marL="2105758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4pPr>
      <a:lvl5pPr marL="2707402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5pPr>
      <a:lvl6pPr marL="3309048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6pPr>
      <a:lvl7pPr marL="3910693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7pPr>
      <a:lvl8pPr marL="4512339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8pPr>
      <a:lvl9pPr marL="5113984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1pPr>
      <a:lvl2pPr marL="601646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203291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3pPr>
      <a:lvl4pPr marL="1804936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4pPr>
      <a:lvl5pPr marL="2406580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5pPr>
      <a:lvl6pPr marL="3008226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6pPr>
      <a:lvl7pPr marL="3609872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7pPr>
      <a:lvl8pPr marL="4211516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8pPr>
      <a:lvl9pPr marL="4813162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7316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4" r:id="rId1"/>
    <p:sldLayoutId id="2147484245" r:id="rId2"/>
    <p:sldLayoutId id="2147484246" r:id="rId3"/>
    <p:sldLayoutId id="2147484247" r:id="rId4"/>
    <p:sldLayoutId id="2147484248" r:id="rId5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A5A1E-52ED-482E-936D-DF70A9B1C0A2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DFD3-E0EB-4007-BDA3-7961F7BEA19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52984" y="0"/>
            <a:ext cx="1619694" cy="165223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17849227" y="1797879"/>
            <a:ext cx="4465572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75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sz="1875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4475" y="1652231"/>
            <a:ext cx="1619694" cy="165223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8278231" y="3450110"/>
            <a:ext cx="4465572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75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sz="1875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360" y="-14994741"/>
            <a:ext cx="1619694" cy="1652231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4713116" y="-13196862"/>
            <a:ext cx="4465572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75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sz="1875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360" y="16854723"/>
            <a:ext cx="1619694" cy="1652231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4713116" y="18652602"/>
            <a:ext cx="4465572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75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sz="1875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</p:spTree>
    <p:extLst>
      <p:ext uri="{BB962C8B-B14F-4D97-AF65-F5344CB8AC3E}">
        <p14:creationId xmlns:p14="http://schemas.microsoft.com/office/powerpoint/2010/main" val="126881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0" r:id="rId1"/>
    <p:sldLayoutId id="2147484251" r:id="rId2"/>
    <p:sldLayoutId id="2147484252" r:id="rId3"/>
    <p:sldLayoutId id="2147484253" r:id="rId4"/>
    <p:sldLayoutId id="2147484254" r:id="rId5"/>
    <p:sldLayoutId id="2147484255" r:id="rId6"/>
    <p:sldLayoutId id="2147484256" r:id="rId7"/>
    <p:sldLayoutId id="2147484257" r:id="rId8"/>
    <p:sldLayoutId id="2147484258" r:id="rId9"/>
    <p:sldLayoutId id="2147484259" r:id="rId10"/>
    <p:sldLayoutId id="2147484260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70.gi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gif"/><Relationship Id="rId5" Type="http://schemas.openxmlformats.org/officeDocument/2006/relationships/image" Target="../media/image68.gif"/><Relationship Id="rId4" Type="http://schemas.openxmlformats.org/officeDocument/2006/relationships/image" Target="../media/image67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3.xml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3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37.png"/><Relationship Id="rId11" Type="http://schemas.openxmlformats.org/officeDocument/2006/relationships/image" Target="../media/image44.png"/><Relationship Id="rId5" Type="http://schemas.openxmlformats.org/officeDocument/2006/relationships/image" Target="../media/image36.png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37.png"/><Relationship Id="rId11" Type="http://schemas.openxmlformats.org/officeDocument/2006/relationships/image" Target="../media/image44.png"/><Relationship Id="rId5" Type="http://schemas.openxmlformats.org/officeDocument/2006/relationships/image" Target="../media/image36.png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37.png"/><Relationship Id="rId11" Type="http://schemas.openxmlformats.org/officeDocument/2006/relationships/image" Target="../media/image44.png"/><Relationship Id="rId5" Type="http://schemas.openxmlformats.org/officeDocument/2006/relationships/image" Target="../media/image36.png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37.png"/><Relationship Id="rId11" Type="http://schemas.openxmlformats.org/officeDocument/2006/relationships/image" Target="../media/image44.png"/><Relationship Id="rId5" Type="http://schemas.openxmlformats.org/officeDocument/2006/relationships/image" Target="../media/image36.png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1.xml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4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CE36C7F1-6C00-4850-BBD3-E2708CA8A36A}"/>
              </a:ext>
            </a:extLst>
          </p:cNvPr>
          <p:cNvSpPr/>
          <p:nvPr/>
        </p:nvSpPr>
        <p:spPr>
          <a:xfrm>
            <a:off x="0" y="199"/>
            <a:ext cx="6016625" cy="6768703"/>
          </a:xfrm>
          <a:prstGeom prst="rect">
            <a:avLst/>
          </a:prstGeom>
          <a:solidFill>
            <a:srgbClr val="A0C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490">
              <a:defRPr/>
            </a:pPr>
            <a:endParaRPr lang="zh-CN" altLang="en-US" sz="25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DD138FA-3C37-42AF-8AF2-84E223662A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5" t="13963" r="15432" b="9410"/>
          <a:stretch/>
        </p:blipFill>
        <p:spPr>
          <a:xfrm rot="5400000">
            <a:off x="2482687" y="-2173851"/>
            <a:ext cx="6942530" cy="11018184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文本框 18">
            <a:extLst>
              <a:ext uri="{FF2B5EF4-FFF2-40B4-BE49-F238E27FC236}">
                <a16:creationId xmlns:a16="http://schemas.microsoft.com/office/drawing/2014/main" id="{F156D7CF-314E-4CA2-A9C2-A0A9EC409152}"/>
              </a:ext>
            </a:extLst>
          </p:cNvPr>
          <p:cNvSpPr txBox="1"/>
          <p:nvPr/>
        </p:nvSpPr>
        <p:spPr>
          <a:xfrm>
            <a:off x="1520323" y="3204746"/>
            <a:ext cx="8867260" cy="142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03321">
              <a:defRPr/>
            </a:pPr>
            <a:r>
              <a:rPr lang="en-US" altLang="zh-CN" sz="8686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Luyện</a:t>
            </a:r>
            <a:r>
              <a:rPr lang="en-US" altLang="zh-CN" sz="8686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8686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từ</a:t>
            </a:r>
            <a:endParaRPr lang="zh-CN" altLang="en-US" sz="8686" b="1" dirty="0">
              <a:solidFill>
                <a:srgbClr val="FF0000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8">
            <a:extLst>
              <a:ext uri="{FF2B5EF4-FFF2-40B4-BE49-F238E27FC236}">
                <a16:creationId xmlns:a16="http://schemas.microsoft.com/office/drawing/2014/main" id="{3AC54E61-E6A6-4288-8ECC-31461CFD6E6F}"/>
              </a:ext>
            </a:extLst>
          </p:cNvPr>
          <p:cNvSpPr txBox="1"/>
          <p:nvPr/>
        </p:nvSpPr>
        <p:spPr>
          <a:xfrm>
            <a:off x="2051783" y="1605338"/>
            <a:ext cx="7372761" cy="171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03321">
              <a:defRPr/>
            </a:pPr>
            <a:r>
              <a:rPr lang="en-US" altLang="zh-CN" sz="10528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2</a:t>
            </a:r>
            <a:endParaRPr lang="zh-CN" altLang="en-US" sz="10528" b="1" dirty="0">
              <a:solidFill>
                <a:srgbClr val="FF0000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 descr="Wallpaper Desk Cartoon Garden Wallpaper, Free Cartoon - Spring Cartoon  (#119375) - HD Wallpaper &amp; Backgrounds Download">
            <a:extLst>
              <a:ext uri="{FF2B5EF4-FFF2-40B4-BE49-F238E27FC236}">
                <a16:creationId xmlns:a16="http://schemas.microsoft.com/office/drawing/2014/main" id="{AF96F32E-9234-5388-8789-0325CB67C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451"/>
            <a:ext cx="12033250" cy="676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38">
            <a:extLst>
              <a:ext uri="{FF2B5EF4-FFF2-40B4-BE49-F238E27FC236}">
                <a16:creationId xmlns:a16="http://schemas.microsoft.com/office/drawing/2014/main" id="{FD7AD11E-E13A-A61E-987A-AC779593B15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7048" y="669807"/>
            <a:ext cx="11500218" cy="1428981"/>
          </a:xfrm>
          <a:prstGeom prst="rect">
            <a:avLst/>
          </a:prstGeom>
          <a:solidFill>
            <a:schemeClr val="lt1">
              <a:alpha val="5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0330" tIns="60165" rIns="120330" bIns="6016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264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ỦY BAN NHÂN DÂN HUYỆN NHÀ BÈ</a:t>
            </a:r>
          </a:p>
          <a:p>
            <a:pPr algn="ctr"/>
            <a:r>
              <a:rPr lang="vi-VN" sz="5264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TRƯỜNG TIỂU HỌC NGUYỄN VIỆT HỒNG </a:t>
            </a:r>
            <a:endParaRPr lang="en-US" sz="5264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C24004-394D-3B64-0462-015C2081E089}"/>
              </a:ext>
            </a:extLst>
          </p:cNvPr>
          <p:cNvSpPr txBox="1"/>
          <p:nvPr/>
        </p:nvSpPr>
        <p:spPr>
          <a:xfrm>
            <a:off x="1663764" y="2664089"/>
            <a:ext cx="9041345" cy="1307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88379">
              <a:defRPr/>
            </a:pPr>
            <a:r>
              <a:rPr lang="en-US" sz="7896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 TOÁN</a:t>
            </a:r>
            <a:endParaRPr lang="x-none" sz="7896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5169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01D5EA-6868-4DFE-B5E4-46DED705C0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82" b="60000"/>
          <a:stretch/>
        </p:blipFill>
        <p:spPr>
          <a:xfrm>
            <a:off x="2920281" y="0"/>
            <a:ext cx="3096344" cy="8955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449B2A-2B75-4CC0-A58C-B7870B9410C8}"/>
              </a:ext>
            </a:extLst>
          </p:cNvPr>
          <p:cNvSpPr/>
          <p:nvPr/>
        </p:nvSpPr>
        <p:spPr>
          <a:xfrm>
            <a:off x="111970" y="1368326"/>
            <a:ext cx="9361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832CEB-3FDC-4DF1-AC69-12DC2A7ED46D}"/>
              </a:ext>
            </a:extLst>
          </p:cNvPr>
          <p:cNvSpPr/>
          <p:nvPr/>
        </p:nvSpPr>
        <p:spPr>
          <a:xfrm>
            <a:off x="472009" y="1404975"/>
            <a:ext cx="43204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6 cm + 3 cm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67E24D-8773-4748-831F-E54DA1EC82F6}"/>
              </a:ext>
            </a:extLst>
          </p:cNvPr>
          <p:cNvSpPr/>
          <p:nvPr/>
        </p:nvSpPr>
        <p:spPr>
          <a:xfrm>
            <a:off x="601385" y="2553553"/>
            <a:ext cx="43204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10 dm – 4 dm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5CA6D3-21EF-4BCF-9BB2-B740F24B01CF}"/>
              </a:ext>
            </a:extLst>
          </p:cNvPr>
          <p:cNvSpPr/>
          <p:nvPr/>
        </p:nvSpPr>
        <p:spPr>
          <a:xfrm>
            <a:off x="3577932" y="3753347"/>
            <a:ext cx="9361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2F29BF-4596-47B9-96A7-B5D002352A80}"/>
              </a:ext>
            </a:extLst>
          </p:cNvPr>
          <p:cNvSpPr/>
          <p:nvPr/>
        </p:nvSpPr>
        <p:spPr>
          <a:xfrm>
            <a:off x="3996460" y="3753347"/>
            <a:ext cx="62436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 cm + 7 cm – 9 cm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AD7F1D-110B-4334-A069-A4C0FD38CDAA}"/>
              </a:ext>
            </a:extLst>
          </p:cNvPr>
          <p:cNvSpPr/>
          <p:nvPr/>
        </p:nvSpPr>
        <p:spPr>
          <a:xfrm>
            <a:off x="4208278" y="5142078"/>
            <a:ext cx="60486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8 dm – 6 dm + 8 dm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2AF086-2B0B-4913-A93F-E4674B4B3E39}"/>
              </a:ext>
            </a:extLst>
          </p:cNvPr>
          <p:cNvSpPr/>
          <p:nvPr/>
        </p:nvSpPr>
        <p:spPr>
          <a:xfrm>
            <a:off x="4049925" y="1441526"/>
            <a:ext cx="25379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9 cm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236C49-2562-42F3-90A9-2F15BBB0B50E}"/>
              </a:ext>
            </a:extLst>
          </p:cNvPr>
          <p:cNvSpPr/>
          <p:nvPr/>
        </p:nvSpPr>
        <p:spPr>
          <a:xfrm>
            <a:off x="4486172" y="2598136"/>
            <a:ext cx="25379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6 dm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760FBA-80E7-414A-9D7C-55184A481697}"/>
              </a:ext>
            </a:extLst>
          </p:cNvPr>
          <p:cNvSpPr/>
          <p:nvPr/>
        </p:nvSpPr>
        <p:spPr>
          <a:xfrm>
            <a:off x="9289048" y="3773926"/>
            <a:ext cx="25379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cm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038CC7-5D51-47D7-8240-DA20D42CD661}"/>
              </a:ext>
            </a:extLst>
          </p:cNvPr>
          <p:cNvSpPr/>
          <p:nvPr/>
        </p:nvSpPr>
        <p:spPr>
          <a:xfrm>
            <a:off x="9689033" y="5217849"/>
            <a:ext cx="25379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10 dm</a:t>
            </a:r>
          </a:p>
        </p:txBody>
      </p:sp>
    </p:spTree>
    <p:extLst>
      <p:ext uri="{BB962C8B-B14F-4D97-AF65-F5344CB8AC3E}">
        <p14:creationId xmlns:p14="http://schemas.microsoft.com/office/powerpoint/2010/main" val="409449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05F3EB-F64E-48E2-982D-401640CEA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93" y="1008285"/>
            <a:ext cx="11161240" cy="36594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CB64F4C-9CD8-479C-9B3A-0C5B458D64C4}"/>
              </a:ext>
            </a:extLst>
          </p:cNvPr>
          <p:cNvSpPr/>
          <p:nvPr/>
        </p:nvSpPr>
        <p:spPr>
          <a:xfrm>
            <a:off x="2414887" y="4147021"/>
            <a:ext cx="57740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cm</a:t>
            </a:r>
          </a:p>
        </p:txBody>
      </p:sp>
    </p:spTree>
    <p:extLst>
      <p:ext uri="{BB962C8B-B14F-4D97-AF65-F5344CB8AC3E}">
        <p14:creationId xmlns:p14="http://schemas.microsoft.com/office/powerpoint/2010/main" val="776065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3861333E-F562-4D47-8934-80E4F8E502C6}"/>
              </a:ext>
            </a:extLst>
          </p:cNvPr>
          <p:cNvGrpSpPr/>
          <p:nvPr/>
        </p:nvGrpSpPr>
        <p:grpSpPr>
          <a:xfrm>
            <a:off x="1480121" y="0"/>
            <a:ext cx="8656525" cy="2232248"/>
            <a:chOff x="-1009691" y="3482924"/>
            <a:chExt cx="8656525" cy="223224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F05F3EB-F64E-48E2-982D-401640CEA0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350"/>
            <a:stretch/>
          </p:blipFill>
          <p:spPr>
            <a:xfrm>
              <a:off x="-1009691" y="3482924"/>
              <a:ext cx="8656525" cy="2232248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5C961BD-FD9D-4AA9-A0D1-4041D05EF11E}"/>
                </a:ext>
              </a:extLst>
            </p:cNvPr>
            <p:cNvSpPr/>
            <p:nvPr/>
          </p:nvSpPr>
          <p:spPr>
            <a:xfrm>
              <a:off x="616026" y="4623171"/>
              <a:ext cx="678540" cy="15069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830D6D5-28D3-4B24-ABE9-86F6A7EDD8FF}"/>
                </a:ext>
              </a:extLst>
            </p:cNvPr>
            <p:cNvSpPr/>
            <p:nvPr/>
          </p:nvSpPr>
          <p:spPr>
            <a:xfrm>
              <a:off x="616025" y="3528566"/>
              <a:ext cx="1944216" cy="23341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74A1A79-6CC7-4E47-8FAC-A35FDD61DC27}"/>
                </a:ext>
              </a:extLst>
            </p:cNvPr>
            <p:cNvSpPr/>
            <p:nvPr/>
          </p:nvSpPr>
          <p:spPr>
            <a:xfrm>
              <a:off x="3012099" y="3545952"/>
              <a:ext cx="3652597" cy="24607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D7AEA562-0306-4C5B-A032-23A6718593EF}"/>
              </a:ext>
            </a:extLst>
          </p:cNvPr>
          <p:cNvSpPr/>
          <p:nvPr/>
        </p:nvSpPr>
        <p:spPr>
          <a:xfrm>
            <a:off x="6664696" y="1100573"/>
            <a:ext cx="2489811" cy="22888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9E6681-D491-41A6-B58E-91A8E7CD81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273" y="2872271"/>
            <a:ext cx="7288373" cy="35553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63E396-E40A-448D-BDF7-8305F260FBC7}"/>
              </a:ext>
            </a:extLst>
          </p:cNvPr>
          <p:cNvSpPr/>
          <p:nvPr/>
        </p:nvSpPr>
        <p:spPr>
          <a:xfrm>
            <a:off x="2992289" y="1872382"/>
            <a:ext cx="44755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83D08F-8A3A-4CC1-9A1C-3997B71D0704}"/>
              </a:ext>
            </a:extLst>
          </p:cNvPr>
          <p:cNvSpPr/>
          <p:nvPr/>
        </p:nvSpPr>
        <p:spPr>
          <a:xfrm>
            <a:off x="8934206" y="4199285"/>
            <a:ext cx="466795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AA0FF6-1AAD-4C95-AF93-55C4EDDC1709}"/>
              </a:ext>
            </a:extLst>
          </p:cNvPr>
          <p:cNvSpPr/>
          <p:nvPr/>
        </p:nvSpPr>
        <p:spPr>
          <a:xfrm>
            <a:off x="8724085" y="4932820"/>
            <a:ext cx="748924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036AEC-F433-482D-B170-398E0A6282F9}"/>
              </a:ext>
            </a:extLst>
          </p:cNvPr>
          <p:cNvSpPr/>
          <p:nvPr/>
        </p:nvSpPr>
        <p:spPr>
          <a:xfrm>
            <a:off x="8358143" y="5721887"/>
            <a:ext cx="466794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F446E7-5244-4E5D-873E-AEAADA3467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840" y="118619"/>
            <a:ext cx="1872208" cy="1851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BB4110-5EB7-4C01-8531-FAA005DBA2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380" y="140509"/>
            <a:ext cx="3653125" cy="1825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0B72DF-93AD-4716-B8B3-0D14365479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512" y="1174269"/>
            <a:ext cx="656865" cy="19094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46888AE-99E5-416C-89FD-1A34777F3A4C}"/>
              </a:ext>
            </a:extLst>
          </p:cNvPr>
          <p:cNvSpPr/>
          <p:nvPr/>
        </p:nvSpPr>
        <p:spPr>
          <a:xfrm>
            <a:off x="4288433" y="1114761"/>
            <a:ext cx="1872208" cy="2535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081FA5A-47E4-4D06-B8B5-2F73D34003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433" y="1169639"/>
            <a:ext cx="1844532" cy="2241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649128-41F3-4FAD-9165-3BDBB07E29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999" y="1184542"/>
            <a:ext cx="2453507" cy="18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10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05F3EB-F64E-48E2-982D-401640CEA0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50"/>
          <a:stretch/>
        </p:blipFill>
        <p:spPr>
          <a:xfrm>
            <a:off x="1408113" y="24342"/>
            <a:ext cx="10238256" cy="26401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63E396-E40A-448D-BDF7-8305F260FBC7}"/>
              </a:ext>
            </a:extLst>
          </p:cNvPr>
          <p:cNvSpPr/>
          <p:nvPr/>
        </p:nvSpPr>
        <p:spPr>
          <a:xfrm>
            <a:off x="3280321" y="2232422"/>
            <a:ext cx="44755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D96285-81CC-4A16-9C0C-C016881DBA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137" y="3384550"/>
            <a:ext cx="7944824" cy="244832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52E5370-742B-411D-BFC9-4F4FC8AA67C1}"/>
              </a:ext>
            </a:extLst>
          </p:cNvPr>
          <p:cNvSpPr/>
          <p:nvPr/>
        </p:nvSpPr>
        <p:spPr>
          <a:xfrm>
            <a:off x="8570401" y="4032622"/>
            <a:ext cx="1781258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1F5015-6AB8-47FE-97FF-09780FD149EA}"/>
              </a:ext>
            </a:extLst>
          </p:cNvPr>
          <p:cNvSpPr/>
          <p:nvPr/>
        </p:nvSpPr>
        <p:spPr>
          <a:xfrm>
            <a:off x="8896945" y="4981500"/>
            <a:ext cx="1819730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xanh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15C1CC-C45A-4498-BAB8-DE23E26581A2}"/>
              </a:ext>
            </a:extLst>
          </p:cNvPr>
          <p:cNvSpPr/>
          <p:nvPr/>
        </p:nvSpPr>
        <p:spPr>
          <a:xfrm>
            <a:off x="10716675" y="174"/>
            <a:ext cx="912429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9 cm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6C3A9A-C99F-4836-BD4D-FC848395AD83}"/>
              </a:ext>
            </a:extLst>
          </p:cNvPr>
          <p:cNvSpPr/>
          <p:nvPr/>
        </p:nvSpPr>
        <p:spPr>
          <a:xfrm>
            <a:off x="10701958" y="569428"/>
            <a:ext cx="109196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10 cm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C1BD8F-18CE-41D4-A93A-E0AF1CF560AB}"/>
              </a:ext>
            </a:extLst>
          </p:cNvPr>
          <p:cNvSpPr/>
          <p:nvPr/>
        </p:nvSpPr>
        <p:spPr>
          <a:xfrm>
            <a:off x="10769153" y="1205146"/>
            <a:ext cx="912429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8 cm</a:t>
            </a:r>
          </a:p>
        </p:txBody>
      </p:sp>
    </p:spTree>
    <p:extLst>
      <p:ext uri="{BB962C8B-B14F-4D97-AF65-F5344CB8AC3E}">
        <p14:creationId xmlns:p14="http://schemas.microsoft.com/office/powerpoint/2010/main" val="3691838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artoon Cute Childrens Day Holiday Background Design, Cartoon, Colorful  Background, Childrens Day Background Background Image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0" y="199"/>
            <a:ext cx="11992584" cy="684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66942" y="1120405"/>
            <a:ext cx="6754860" cy="3170101"/>
          </a:xfrm>
          <a:prstGeom prst="rect">
            <a:avLst/>
          </a:prstGeom>
          <a:noFill/>
        </p:spPr>
        <p:txBody>
          <a:bodyPr wrap="square" lIns="121924" tIns="60961" rIns="121924" bIns="6096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3725">
              <a:defRPr/>
            </a:pPr>
            <a:r>
              <a:rPr lang="en-US" sz="6600" b="1" dirty="0" err="1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cảm ơn quý thầy cô và các em học sinh.</a:t>
            </a:r>
            <a:endParaRPr lang="en-US" sz="6600" b="1" dirty="0">
              <a:ln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96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FAF534-D9D1-48D5-A271-68B80B5BC6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82" b="-10064"/>
          <a:stretch/>
        </p:blipFill>
        <p:spPr>
          <a:xfrm>
            <a:off x="708550" y="360213"/>
            <a:ext cx="5539135" cy="38653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81A8B2-6EC2-425C-9043-E203DD292974}"/>
              </a:ext>
            </a:extLst>
          </p:cNvPr>
          <p:cNvSpPr/>
          <p:nvPr/>
        </p:nvSpPr>
        <p:spPr>
          <a:xfrm>
            <a:off x="5387687" y="347572"/>
            <a:ext cx="3168352" cy="302433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D636FF-0D95-41D6-99FE-FD4F1B01E5C5}"/>
              </a:ext>
            </a:extLst>
          </p:cNvPr>
          <p:cNvGrpSpPr/>
          <p:nvPr/>
        </p:nvGrpSpPr>
        <p:grpSpPr>
          <a:xfrm>
            <a:off x="5327362" y="431689"/>
            <a:ext cx="3672408" cy="3099076"/>
            <a:chOff x="4434181" y="2024303"/>
            <a:chExt cx="3672408" cy="309907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42116C7-4557-4E5B-9A7C-F38EC628B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4181" y="2024303"/>
              <a:ext cx="3672408" cy="309907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D968C70-7F9A-4E5E-8498-1547C949E063}"/>
                </a:ext>
              </a:extLst>
            </p:cNvPr>
            <p:cNvSpPr/>
            <p:nvPr/>
          </p:nvSpPr>
          <p:spPr>
            <a:xfrm>
              <a:off x="4672219" y="2078989"/>
              <a:ext cx="2832827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 dm = 10 cm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D35DD1A-55E4-4019-BD13-A1FE025F4BD3}"/>
                </a:ext>
              </a:extLst>
            </p:cNvPr>
            <p:cNvSpPr/>
            <p:nvPr/>
          </p:nvSpPr>
          <p:spPr>
            <a:xfrm>
              <a:off x="4672219" y="2625498"/>
              <a:ext cx="2832827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10 cm = 1 dm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41F021C-A76B-4063-A901-BB8657273070}"/>
              </a:ext>
            </a:extLst>
          </p:cNvPr>
          <p:cNvSpPr/>
          <p:nvPr/>
        </p:nvSpPr>
        <p:spPr>
          <a:xfrm>
            <a:off x="3337915" y="1512342"/>
            <a:ext cx="697627" cy="707886"/>
          </a:xfrm>
          <a:prstGeom prst="rect">
            <a:avLst/>
          </a:prstGeom>
          <a:solidFill>
            <a:sysClr val="window" lastClr="FFFFFF"/>
          </a:solidFill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BD7984-68A6-420D-9968-41EBEF18CC3A}"/>
              </a:ext>
            </a:extLst>
          </p:cNvPr>
          <p:cNvSpPr/>
          <p:nvPr/>
        </p:nvSpPr>
        <p:spPr>
          <a:xfrm>
            <a:off x="3376955" y="2393120"/>
            <a:ext cx="697627" cy="707886"/>
          </a:xfrm>
          <a:prstGeom prst="rect">
            <a:avLst/>
          </a:prstGeom>
          <a:solidFill>
            <a:sysClr val="window" lastClr="FFFFFF"/>
          </a:solidFill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D966F8-DFE8-4C21-8D3F-66BADF05CA00}"/>
              </a:ext>
            </a:extLst>
          </p:cNvPr>
          <p:cNvSpPr/>
          <p:nvPr/>
        </p:nvSpPr>
        <p:spPr>
          <a:xfrm>
            <a:off x="3376955" y="3313153"/>
            <a:ext cx="697627" cy="707886"/>
          </a:xfrm>
          <a:prstGeom prst="rect">
            <a:avLst/>
          </a:prstGeom>
          <a:solidFill>
            <a:sysClr val="window" lastClr="FFFFFF"/>
          </a:solidFill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70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867049-D493-4072-A23B-4ED12BB0B8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0" t="12305" r="-5898" b="-22369"/>
          <a:stretch/>
        </p:blipFill>
        <p:spPr>
          <a:xfrm>
            <a:off x="5786470" y="2949776"/>
            <a:ext cx="5539137" cy="386531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754A65-EB16-4829-A1D0-9746FD4B59B4}"/>
              </a:ext>
            </a:extLst>
          </p:cNvPr>
          <p:cNvSpPr/>
          <p:nvPr/>
        </p:nvSpPr>
        <p:spPr>
          <a:xfrm>
            <a:off x="9328991" y="3579662"/>
            <a:ext cx="466795" cy="769441"/>
          </a:xfrm>
          <a:prstGeom prst="rect">
            <a:avLst/>
          </a:prstGeom>
          <a:solidFill>
            <a:sysClr val="window" lastClr="FFFFFF"/>
          </a:solidFill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5870DC-406E-4EF4-925D-C3C5654F7389}"/>
              </a:ext>
            </a:extLst>
          </p:cNvPr>
          <p:cNvSpPr/>
          <p:nvPr/>
        </p:nvSpPr>
        <p:spPr>
          <a:xfrm>
            <a:off x="9328992" y="4493753"/>
            <a:ext cx="466795" cy="769441"/>
          </a:xfrm>
          <a:prstGeom prst="rect">
            <a:avLst/>
          </a:prstGeom>
          <a:solidFill>
            <a:sysClr val="window" lastClr="FFFFFF"/>
          </a:solidFill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D720D0-7E52-4EB7-B92F-0019A3B4F99C}"/>
              </a:ext>
            </a:extLst>
          </p:cNvPr>
          <p:cNvSpPr/>
          <p:nvPr/>
        </p:nvSpPr>
        <p:spPr>
          <a:xfrm>
            <a:off x="9328993" y="5407844"/>
            <a:ext cx="466795" cy="769441"/>
          </a:xfrm>
          <a:prstGeom prst="rect">
            <a:avLst/>
          </a:prstGeom>
          <a:solidFill>
            <a:sysClr val="window" lastClr="FFFFFF"/>
          </a:solidFill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2049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4E60DB-1A7D-468E-A0B8-33333AB83E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57" b="7246"/>
          <a:stretch/>
        </p:blipFill>
        <p:spPr>
          <a:xfrm>
            <a:off x="688033" y="431523"/>
            <a:ext cx="9505055" cy="59060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5BF39C-D3BD-4C94-B070-EEBA9F95D0F3}"/>
              </a:ext>
            </a:extLst>
          </p:cNvPr>
          <p:cNvSpPr/>
          <p:nvPr/>
        </p:nvSpPr>
        <p:spPr>
          <a:xfrm>
            <a:off x="5548461" y="3488285"/>
            <a:ext cx="466795" cy="769441"/>
          </a:xfrm>
          <a:prstGeom prst="rect">
            <a:avLst/>
          </a:prstGeom>
          <a:solidFill>
            <a:sysClr val="window" lastClr="FFFFFF"/>
          </a:solidFill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718F01-7226-4392-86AF-A6863CB98A64}"/>
              </a:ext>
            </a:extLst>
          </p:cNvPr>
          <p:cNvSpPr/>
          <p:nvPr/>
        </p:nvSpPr>
        <p:spPr>
          <a:xfrm>
            <a:off x="5669938" y="4328156"/>
            <a:ext cx="466795" cy="769441"/>
          </a:xfrm>
          <a:prstGeom prst="rect">
            <a:avLst/>
          </a:prstGeom>
          <a:solidFill>
            <a:sysClr val="window" lastClr="FFFFFF"/>
          </a:solidFill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745CF5-E7C5-4898-A2F8-6923FA370E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12" t="15943" r="-25055" b="-8697"/>
          <a:stretch/>
        </p:blipFill>
        <p:spPr>
          <a:xfrm>
            <a:off x="7384777" y="2160588"/>
            <a:ext cx="7416824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605CC7-D6D1-4C96-AF61-22F295E2CA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8"/>
          <a:stretch/>
        </p:blipFill>
        <p:spPr>
          <a:xfrm>
            <a:off x="-464094" y="1572596"/>
            <a:ext cx="11521280" cy="46726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94CA380-0FBF-4D23-A86A-4BD14BD0B3FE}"/>
              </a:ext>
            </a:extLst>
          </p:cNvPr>
          <p:cNvSpPr/>
          <p:nvPr/>
        </p:nvSpPr>
        <p:spPr>
          <a:xfrm>
            <a:off x="3280321" y="1572596"/>
            <a:ext cx="441147" cy="707886"/>
          </a:xfrm>
          <a:prstGeom prst="rect">
            <a:avLst/>
          </a:prstGeom>
          <a:solidFill>
            <a:sysClr val="window" lastClr="FFFFFF"/>
          </a:solidFill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E24F89-B7F9-4305-B18F-372B76B8FFFC}"/>
              </a:ext>
            </a:extLst>
          </p:cNvPr>
          <p:cNvSpPr/>
          <p:nvPr/>
        </p:nvSpPr>
        <p:spPr>
          <a:xfrm>
            <a:off x="1840161" y="2280482"/>
            <a:ext cx="441147" cy="707886"/>
          </a:xfrm>
          <a:prstGeom prst="rect">
            <a:avLst/>
          </a:prstGeom>
          <a:solidFill>
            <a:sysClr val="window" lastClr="FFFFFF"/>
          </a:solidFill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5E4007-8F5A-4C0A-A4EF-031682C6A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42"/>
          <a:stretch/>
        </p:blipFill>
        <p:spPr>
          <a:xfrm>
            <a:off x="1048073" y="496608"/>
            <a:ext cx="11521280" cy="78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7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artoon Cute Childrens Day Holiday Background Design, Cartoon, Colorful  Background, Childrens Day Background Background Image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0" y="199"/>
            <a:ext cx="11992584" cy="684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66942" y="1120405"/>
            <a:ext cx="6754860" cy="3170101"/>
          </a:xfrm>
          <a:prstGeom prst="rect">
            <a:avLst/>
          </a:prstGeom>
          <a:noFill/>
        </p:spPr>
        <p:txBody>
          <a:bodyPr wrap="square" lIns="121924" tIns="60961" rIns="121924" bIns="6096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3725">
              <a:defRPr/>
            </a:pPr>
            <a:r>
              <a:rPr lang="en-US" sz="6600" b="1" dirty="0" err="1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cảm ơn quý thầy cô và các em học sinh.</a:t>
            </a:r>
            <a:endParaRPr lang="en-US" sz="6600" b="1" dirty="0">
              <a:ln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35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4" name="Picture 14" descr="Vẽ Tay Phim Hoạt Hình Bầu Trời Xanh đơn Giản, Bầu Trời, Mây Trắng, đám Mây 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55428" cy="683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. Bright Idea Sticker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3" y="-68244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utterfly Gif - ID: 86523 - Gif Aby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951" y="3368592"/>
            <a:ext cx="3377952" cy="337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lower Garden Sticker by Rachio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550" y="4481666"/>
            <a:ext cx="2309823" cy="230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loud clipart animated gif, Cloud animated gif Transparent FREE for  download on WebStockReview 202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953" y="-114664"/>
            <a:ext cx="278430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Free Nature Illustration with Sky, Clouds and Trees - Free PSD Fi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6" descr="Flower Garden Sticker by Rachio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864" y="4318522"/>
            <a:ext cx="2592375" cy="25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Butterfly Gif - ID: 86523 - Gif Aby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867" y="3404949"/>
            <a:ext cx="3377952" cy="337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893032-4F48-453F-A53A-616CB69B95FA}"/>
              </a:ext>
            </a:extLst>
          </p:cNvPr>
          <p:cNvSpPr/>
          <p:nvPr/>
        </p:nvSpPr>
        <p:spPr>
          <a:xfrm>
            <a:off x="1793908" y="2238339"/>
            <a:ext cx="7274139" cy="1568459"/>
          </a:xfrm>
          <a:prstGeom prst="rect">
            <a:avLst/>
          </a:prstGeom>
          <a:noFill/>
        </p:spPr>
        <p:txBody>
          <a:bodyPr wrap="none" lIns="90249" tIns="45125" rIns="90249" bIns="45125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 BÀI TẬP</a:t>
            </a:r>
          </a:p>
        </p:txBody>
      </p:sp>
    </p:spTree>
    <p:extLst>
      <p:ext uri="{BB962C8B-B14F-4D97-AF65-F5344CB8AC3E}">
        <p14:creationId xmlns:p14="http://schemas.microsoft.com/office/powerpoint/2010/main" val="3149973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8"/>
          <a:stretch/>
        </p:blipFill>
        <p:spPr>
          <a:xfrm>
            <a:off x="-1" y="199"/>
            <a:ext cx="12033251" cy="676870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4976">
            <a:off x="1590108" y="4214878"/>
            <a:ext cx="5286034" cy="179874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" r="78220" b="47977"/>
          <a:stretch/>
        </p:blipFill>
        <p:spPr>
          <a:xfrm>
            <a:off x="-28645" y="3384626"/>
            <a:ext cx="1747686" cy="313000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8639">
            <a:off x="7725127" y="4184782"/>
            <a:ext cx="4715474" cy="160459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1" t="6624" r="62625" b="50519"/>
          <a:stretch/>
        </p:blipFill>
        <p:spPr>
          <a:xfrm>
            <a:off x="1207639" y="3824974"/>
            <a:ext cx="1747686" cy="257855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9608"/>
            <a:ext cx="12033250" cy="195307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" t="50672" r="72341" b="6471"/>
          <a:stretch/>
        </p:blipFill>
        <p:spPr>
          <a:xfrm>
            <a:off x="9277375" y="3247589"/>
            <a:ext cx="2755875" cy="257855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73199" r="63251" b="16562"/>
          <a:stretch/>
        </p:blipFill>
        <p:spPr>
          <a:xfrm>
            <a:off x="1776384" y="5499029"/>
            <a:ext cx="744916" cy="61598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5" t="7753" r="20000" b="60580"/>
          <a:stretch/>
        </p:blipFill>
        <p:spPr>
          <a:xfrm>
            <a:off x="777829" y="4161543"/>
            <a:ext cx="1432529" cy="190526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47" t="15925" r="8452" b="65027"/>
          <a:stretch/>
        </p:blipFill>
        <p:spPr>
          <a:xfrm>
            <a:off x="505649" y="5144734"/>
            <a:ext cx="902494" cy="114602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61769" r="63251" b="27992"/>
          <a:stretch/>
        </p:blipFill>
        <p:spPr>
          <a:xfrm>
            <a:off x="2640118" y="5238342"/>
            <a:ext cx="687614" cy="56860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2" t="9720" r="34721" b="57453"/>
          <a:stretch/>
        </p:blipFill>
        <p:spPr>
          <a:xfrm>
            <a:off x="9272089" y="990394"/>
            <a:ext cx="1480924" cy="197508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r="63938" b="74180"/>
          <a:stretch/>
        </p:blipFill>
        <p:spPr>
          <a:xfrm>
            <a:off x="196803" y="200536"/>
            <a:ext cx="2447297" cy="143543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9" t="-1905" r="36907" b="76085"/>
          <a:stretch/>
        </p:blipFill>
        <p:spPr>
          <a:xfrm>
            <a:off x="2080119" y="1129584"/>
            <a:ext cx="1330759" cy="87496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r="63938" b="74180"/>
          <a:stretch/>
        </p:blipFill>
        <p:spPr>
          <a:xfrm>
            <a:off x="7335220" y="449849"/>
            <a:ext cx="2447297" cy="143543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9" t="-1905" r="36907" b="76085"/>
          <a:stretch/>
        </p:blipFill>
        <p:spPr>
          <a:xfrm>
            <a:off x="10742179" y="216439"/>
            <a:ext cx="983147" cy="646414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44264" y="77532"/>
            <a:ext cx="1116537" cy="1116537"/>
            <a:chOff x="2573534" y="-1821132"/>
            <a:chExt cx="1035154" cy="1035154"/>
          </a:xfrm>
        </p:grpSpPr>
        <p:sp>
          <p:nvSpPr>
            <p:cNvPr id="33" name="七角星 32"/>
            <p:cNvSpPr/>
            <p:nvPr/>
          </p:nvSpPr>
          <p:spPr>
            <a:xfrm>
              <a:off x="2573534" y="-1821132"/>
              <a:ext cx="1035154" cy="1035154"/>
            </a:xfrm>
            <a:prstGeom prst="star7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2513"/>
              <a:endParaRPr lang="zh-CN" altLang="en-US" sz="177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2779980" y="-1554055"/>
              <a:ext cx="577495" cy="57749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2513"/>
              <a:endParaRPr lang="zh-CN" altLang="en-US" sz="1777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8" t="13820" r="48495" b="13532"/>
          <a:stretch/>
        </p:blipFill>
        <p:spPr>
          <a:xfrm rot="21232826">
            <a:off x="3628949" y="3855296"/>
            <a:ext cx="1951887" cy="2360007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0" t="13820" r="65265" b="13532"/>
          <a:stretch/>
        </p:blipFill>
        <p:spPr>
          <a:xfrm rot="21105278">
            <a:off x="1037305" y="4097235"/>
            <a:ext cx="2321670" cy="22564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6772">
            <a:off x="9662002" y="4441357"/>
            <a:ext cx="2259526" cy="2445374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3" r="21477"/>
          <a:stretch/>
        </p:blipFill>
        <p:spPr>
          <a:xfrm rot="481013">
            <a:off x="6625143" y="3676484"/>
            <a:ext cx="2621530" cy="262260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2874" y="-833630"/>
            <a:ext cx="2644610" cy="165123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7669">
            <a:off x="11504444" y="-1102187"/>
            <a:ext cx="1913937" cy="132655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4987" y="2963595"/>
            <a:ext cx="1236764" cy="739925"/>
          </a:xfrm>
          <a:prstGeom prst="rect">
            <a:avLst/>
          </a:prstGeom>
        </p:spPr>
      </p:pic>
      <p:sp>
        <p:nvSpPr>
          <p:cNvPr id="64" name="文本框 63"/>
          <p:cNvSpPr txBox="1"/>
          <p:nvPr/>
        </p:nvSpPr>
        <p:spPr>
          <a:xfrm>
            <a:off x="9611953" y="-1234214"/>
            <a:ext cx="865742" cy="3645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zh-CN" altLang="en-US" sz="1777" dirty="0">
                <a:solidFill>
                  <a:prstClr val="black"/>
                </a:solidFill>
                <a:latin typeface="Calibri"/>
              </a:rPr>
              <a:t>延迟符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458955" y="1732546"/>
            <a:ext cx="6484319" cy="1595477"/>
          </a:xfrm>
          <a:prstGeom prst="rect">
            <a:avLst/>
          </a:prstGeom>
          <a:noFill/>
        </p:spPr>
        <p:txBody>
          <a:bodyPr wrap="none" lIns="121016" tIns="60508" rIns="121016" bIns="6050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46646"/>
            <a:r>
              <a:rPr lang="en-US" sz="9574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9574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574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9574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7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ripple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repeatCount="indefinite" fill="hold" nodeType="withEffect" p14:presetBounceEnd="15000">
                                      <p:stCondLst>
                                        <p:cond delay="4700"/>
                                      </p:stCondLst>
                                      <p:childTnLst>
                                        <p:animRot by="21600000" p14:bounceEnd="15000">
                                          <p:cBhvr>
                                            <p:cTn id="60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8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7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1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6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9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8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8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42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1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2" dur="1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2" presetClass="entr" presetSubtype="2" fill="hold" nodeType="withEffect">
                                      <p:stCondLst>
                                        <p:cond delay="73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repeatCount="indefinite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0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8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7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1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6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9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8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8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42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1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2" dur="1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2" presetClass="entr" presetSubtype="2" fill="hold" nodeType="withEffect">
                                      <p:stCondLst>
                                        <p:cond delay="73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BBC0C2-5F20-4C53-A3F9-77798C6FD1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51064" r="3056" b="32980"/>
          <a:stretch/>
        </p:blipFill>
        <p:spPr>
          <a:xfrm>
            <a:off x="183977" y="1584350"/>
            <a:ext cx="11849273" cy="30963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29B5B2-823D-4DDF-BBF2-CC7A6CCF3722}"/>
              </a:ext>
            </a:extLst>
          </p:cNvPr>
          <p:cNvSpPr txBox="1"/>
          <p:nvPr/>
        </p:nvSpPr>
        <p:spPr>
          <a:xfrm>
            <a:off x="2992289" y="2547747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10 cm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0264CC-E0B0-4AA2-A43B-46D3B6F92A64}"/>
              </a:ext>
            </a:extLst>
          </p:cNvPr>
          <p:cNvSpPr txBox="1"/>
          <p:nvPr/>
        </p:nvSpPr>
        <p:spPr>
          <a:xfrm>
            <a:off x="3280321" y="3344191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12 cm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B3F851-10D9-4571-B134-8F9E12BE9201}"/>
              </a:ext>
            </a:extLst>
          </p:cNvPr>
          <p:cNvSpPr txBox="1"/>
          <p:nvPr/>
        </p:nvSpPr>
        <p:spPr>
          <a:xfrm>
            <a:off x="4576465" y="4040227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48 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C19FCF-A7C3-4F8C-803A-A48F4F54F12A}"/>
              </a:ext>
            </a:extLst>
          </p:cNvPr>
          <p:cNvSpPr txBox="1"/>
          <p:nvPr/>
        </p:nvSpPr>
        <p:spPr>
          <a:xfrm>
            <a:off x="8824937" y="2547747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17 dm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35FEDD-7A7B-4CFD-8E25-254299432B6A}"/>
              </a:ext>
            </a:extLst>
          </p:cNvPr>
          <p:cNvSpPr txBox="1"/>
          <p:nvPr/>
        </p:nvSpPr>
        <p:spPr>
          <a:xfrm>
            <a:off x="9040961" y="3344191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12 dm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39D247-39A6-4400-B35D-9DE5F551909D}"/>
              </a:ext>
            </a:extLst>
          </p:cNvPr>
          <p:cNvSpPr txBox="1"/>
          <p:nvPr/>
        </p:nvSpPr>
        <p:spPr>
          <a:xfrm>
            <a:off x="10193089" y="4027069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31 dm</a:t>
            </a:r>
          </a:p>
        </p:txBody>
      </p:sp>
    </p:spTree>
    <p:extLst>
      <p:ext uri="{BB962C8B-B14F-4D97-AF65-F5344CB8AC3E}">
        <p14:creationId xmlns:p14="http://schemas.microsoft.com/office/powerpoint/2010/main" val="352096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BBC0C2-5F20-4C53-A3F9-77798C6FD1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t="67536" r="3597" b="6489"/>
          <a:stretch/>
        </p:blipFill>
        <p:spPr>
          <a:xfrm>
            <a:off x="91988" y="864270"/>
            <a:ext cx="11849273" cy="50405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040BB2-F50E-4B40-BAAB-37AA3BEB1716}"/>
              </a:ext>
            </a:extLst>
          </p:cNvPr>
          <p:cNvSpPr txBox="1"/>
          <p:nvPr/>
        </p:nvSpPr>
        <p:spPr>
          <a:xfrm>
            <a:off x="1120081" y="4320654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674B69-58C2-4744-90DD-B82BE35768E0}"/>
              </a:ext>
            </a:extLst>
          </p:cNvPr>
          <p:cNvSpPr txBox="1"/>
          <p:nvPr/>
        </p:nvSpPr>
        <p:spPr>
          <a:xfrm>
            <a:off x="2113394" y="4314968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27942D-CA12-4A58-8783-A4165D596911}"/>
              </a:ext>
            </a:extLst>
          </p:cNvPr>
          <p:cNvSpPr txBox="1"/>
          <p:nvPr/>
        </p:nvSpPr>
        <p:spPr>
          <a:xfrm>
            <a:off x="3016189" y="4314968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9A86FC-9EE9-4F35-956C-3D27E2D6BA8B}"/>
              </a:ext>
            </a:extLst>
          </p:cNvPr>
          <p:cNvSpPr txBox="1"/>
          <p:nvPr/>
        </p:nvSpPr>
        <p:spPr>
          <a:xfrm>
            <a:off x="3918984" y="4314968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E80D51-66C7-4286-832C-FF10F85D076A}"/>
              </a:ext>
            </a:extLst>
          </p:cNvPr>
          <p:cNvSpPr txBox="1"/>
          <p:nvPr/>
        </p:nvSpPr>
        <p:spPr>
          <a:xfrm>
            <a:off x="4761901" y="4314968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E4B158-4AA8-4EE0-8915-E1BE980B0856}"/>
              </a:ext>
            </a:extLst>
          </p:cNvPr>
          <p:cNvSpPr txBox="1"/>
          <p:nvPr/>
        </p:nvSpPr>
        <p:spPr>
          <a:xfrm>
            <a:off x="6376665" y="5184750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3 cm</a:t>
            </a:r>
          </a:p>
        </p:txBody>
      </p:sp>
    </p:spTree>
    <p:extLst>
      <p:ext uri="{BB962C8B-B14F-4D97-AF65-F5344CB8AC3E}">
        <p14:creationId xmlns:p14="http://schemas.microsoft.com/office/powerpoint/2010/main" val="403990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CA0973-2CCE-46A9-8801-A4DBB8194D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5" t="4258" r="6085" b="43617"/>
          <a:stretch/>
        </p:blipFill>
        <p:spPr>
          <a:xfrm>
            <a:off x="2632249" y="-115731"/>
            <a:ext cx="8208912" cy="69351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8E94D0-BE42-469B-8CEE-E686232A0E9D}"/>
              </a:ext>
            </a:extLst>
          </p:cNvPr>
          <p:cNvSpPr txBox="1"/>
          <p:nvPr/>
        </p:nvSpPr>
        <p:spPr>
          <a:xfrm>
            <a:off x="3928393" y="2952502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dài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hơn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571C1A-D150-4303-A2F6-0B67863A16CA}"/>
              </a:ext>
            </a:extLst>
          </p:cNvPr>
          <p:cNvSpPr txBox="1"/>
          <p:nvPr/>
        </p:nvSpPr>
        <p:spPr>
          <a:xfrm>
            <a:off x="4216425" y="4333049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ngắn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hơn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5A1110-8A21-453A-8842-C3E969364BD0}"/>
              </a:ext>
            </a:extLst>
          </p:cNvPr>
          <p:cNvSpPr txBox="1"/>
          <p:nvPr/>
        </p:nvSpPr>
        <p:spPr>
          <a:xfrm>
            <a:off x="4000401" y="5713596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ngắn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hơn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2D1C8C-D0D2-46C5-B307-99988437FBE1}"/>
              </a:ext>
            </a:extLst>
          </p:cNvPr>
          <p:cNvSpPr txBox="1"/>
          <p:nvPr/>
        </p:nvSpPr>
        <p:spPr>
          <a:xfrm>
            <a:off x="7888833" y="2952502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dài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hơn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8022D4-32B3-4079-9B7F-D7417A057DED}"/>
              </a:ext>
            </a:extLst>
          </p:cNvPr>
          <p:cNvSpPr txBox="1"/>
          <p:nvPr/>
        </p:nvSpPr>
        <p:spPr>
          <a:xfrm>
            <a:off x="7744817" y="4333049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ngắn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hơn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DACFBA-6D76-4261-9B23-6CD83CEB0A3E}"/>
              </a:ext>
            </a:extLst>
          </p:cNvPr>
          <p:cNvSpPr txBox="1"/>
          <p:nvPr/>
        </p:nvSpPr>
        <p:spPr>
          <a:xfrm>
            <a:off x="7708847" y="5832822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dài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bằng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81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CA0973-2CCE-46A9-8801-A4DBB8194D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4" t="56498" r="3694" b="957"/>
          <a:stretch/>
        </p:blipFill>
        <p:spPr>
          <a:xfrm>
            <a:off x="2776265" y="144190"/>
            <a:ext cx="9109822" cy="61206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B4D7DD-5F81-4B4D-BF29-B9917871B5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505" y="2783236"/>
            <a:ext cx="788846" cy="4019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92359B-C3DE-4727-A70A-DFEB2F93FE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176" y="2160414"/>
            <a:ext cx="788846" cy="401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122C49-141D-4088-BA9C-21038279F0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105" y="4536678"/>
            <a:ext cx="788846" cy="40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61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CDB38-79AB-4D45-BDAD-948D19EC6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131" y="0"/>
            <a:ext cx="4602988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183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llpaper Desk Cartoon Garden Wallpaper, Free Cartoon - Spring Cartoon  (#119375) - HD Wallpaper &amp; Backgrounds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0" y="-7803"/>
            <a:ext cx="1219199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12369" y="720254"/>
            <a:ext cx="6755256" cy="2154761"/>
          </a:xfrm>
          <a:prstGeom prst="rect">
            <a:avLst/>
          </a:prstGeom>
          <a:noFill/>
        </p:spPr>
        <p:txBody>
          <a:bodyPr wrap="squar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Chaøo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taïm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bieät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caùc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85161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2" y="-95"/>
            <a:ext cx="12034293" cy="67692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0836" r="21017"/>
          <a:stretch/>
        </p:blipFill>
        <p:spPr>
          <a:xfrm>
            <a:off x="-37604" y="1852906"/>
            <a:ext cx="12070855" cy="49460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6191" y="2307370"/>
            <a:ext cx="2671613" cy="33034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9113" y="4925502"/>
            <a:ext cx="12076413" cy="18773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49DDBC-8FCF-DA4B-AE73-ED894AE6B326}"/>
              </a:ext>
            </a:extLst>
          </p:cNvPr>
          <p:cNvSpPr txBox="1"/>
          <p:nvPr/>
        </p:nvSpPr>
        <p:spPr>
          <a:xfrm>
            <a:off x="2992289" y="3384549"/>
            <a:ext cx="7661552" cy="106776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 defTabSz="902513"/>
            <a:r>
              <a:rPr lang="en-US" sz="11500" b="1" dirty="0">
                <a:ln w="28575" cmpd="sng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</a:p>
        </p:txBody>
      </p:sp>
    </p:spTree>
    <p:extLst>
      <p:ext uri="{BB962C8B-B14F-4D97-AF65-F5344CB8AC3E}">
        <p14:creationId xmlns:p14="http://schemas.microsoft.com/office/powerpoint/2010/main" val="111903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2" y="-95"/>
            <a:ext cx="12034293" cy="6769289"/>
          </a:xfrm>
          <a:prstGeom prst="rect">
            <a:avLst/>
          </a:prstGeom>
        </p:spPr>
      </p:pic>
      <p:sp>
        <p:nvSpPr>
          <p:cNvPr id="58" name="Freeform 57"/>
          <p:cNvSpPr/>
          <p:nvPr/>
        </p:nvSpPr>
        <p:spPr>
          <a:xfrm>
            <a:off x="14290840" y="10348600"/>
            <a:ext cx="6705" cy="1472100"/>
          </a:xfrm>
          <a:custGeom>
            <a:avLst/>
            <a:gdLst>
              <a:gd name="connsiteX0" fmla="*/ 0 w 6793"/>
              <a:gd name="connsiteY0" fmla="*/ 0 h 1491521"/>
              <a:gd name="connsiteX1" fmla="*/ 6793 w 6793"/>
              <a:gd name="connsiteY1" fmla="*/ 0 h 1491521"/>
              <a:gd name="connsiteX2" fmla="*/ 6793 w 6793"/>
              <a:gd name="connsiteY2" fmla="*/ 1491521 h 1491521"/>
              <a:gd name="connsiteX3" fmla="*/ 0 w 6793"/>
              <a:gd name="connsiteY3" fmla="*/ 1491521 h 1491521"/>
              <a:gd name="connsiteX4" fmla="*/ 0 w 6793"/>
              <a:gd name="connsiteY4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3" h="1491521">
                <a:moveTo>
                  <a:pt x="0" y="0"/>
                </a:moveTo>
                <a:lnTo>
                  <a:pt x="6793" y="0"/>
                </a:lnTo>
                <a:lnTo>
                  <a:pt x="6793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endParaRPr lang="en-US" sz="1777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20836" r="21017"/>
          <a:stretch/>
        </p:blipFill>
        <p:spPr>
          <a:xfrm>
            <a:off x="-37604" y="1852906"/>
            <a:ext cx="12070855" cy="494609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11299" y="5504635"/>
            <a:ext cx="9018233" cy="1472100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endParaRPr lang="en-US" sz="1777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2885" y="5258726"/>
            <a:ext cx="1859298" cy="178107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8609" y="6183317"/>
            <a:ext cx="673920" cy="571629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5946" y="5531001"/>
            <a:ext cx="2791956" cy="129368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" y="14797"/>
            <a:ext cx="1606578" cy="1612596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13659" y="5962446"/>
            <a:ext cx="986812" cy="842401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518229" y="570910"/>
            <a:ext cx="7242812" cy="115745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2513"/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Đề- 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xi-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073843-DE88-2FF5-A000-847166FF40A6}"/>
              </a:ext>
            </a:extLst>
          </p:cNvPr>
          <p:cNvSpPr txBox="1"/>
          <p:nvPr/>
        </p:nvSpPr>
        <p:spPr>
          <a:xfrm>
            <a:off x="6799462" y="2567359"/>
            <a:ext cx="9685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625C16C-CB56-8473-902F-230E5377B8F5}"/>
              </a:ext>
            </a:extLst>
          </p:cNvPr>
          <p:cNvSpPr/>
          <p:nvPr/>
        </p:nvSpPr>
        <p:spPr>
          <a:xfrm>
            <a:off x="5777951" y="2494879"/>
            <a:ext cx="914400" cy="914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8FF13C-6E2B-9CF1-C1CC-AC966365DAE2}"/>
              </a:ext>
            </a:extLst>
          </p:cNvPr>
          <p:cNvSpPr txBox="1"/>
          <p:nvPr/>
        </p:nvSpPr>
        <p:spPr>
          <a:xfrm>
            <a:off x="6799462" y="3899594"/>
            <a:ext cx="9364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F8912BF-6595-9757-8AF2-11170C2AE012}"/>
              </a:ext>
            </a:extLst>
          </p:cNvPr>
          <p:cNvSpPr/>
          <p:nvPr/>
        </p:nvSpPr>
        <p:spPr>
          <a:xfrm>
            <a:off x="5777951" y="3827114"/>
            <a:ext cx="914400" cy="914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/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D4DE72-993E-7ACB-FA4A-8EB3A74B6003}"/>
              </a:ext>
            </a:extLst>
          </p:cNvPr>
          <p:cNvSpPr txBox="1"/>
          <p:nvPr/>
        </p:nvSpPr>
        <p:spPr>
          <a:xfrm>
            <a:off x="6799462" y="5296657"/>
            <a:ext cx="9685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>
                <a:latin typeface="Arial" panose="020B0604020202020204" pitchFamily="34" charset="0"/>
                <a:cs typeface="Arial" panose="020B0604020202020204" pitchFamily="34" charset="0"/>
              </a:rPr>
              <a:t>md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1E636EC-38B0-3544-F16B-51FD55E01790}"/>
              </a:ext>
            </a:extLst>
          </p:cNvPr>
          <p:cNvSpPr/>
          <p:nvPr/>
        </p:nvSpPr>
        <p:spPr>
          <a:xfrm>
            <a:off x="5777951" y="5224177"/>
            <a:ext cx="914400" cy="914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/>
              <a:t>C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7176163-6D0E-6E64-0B42-9AE4ACF6BC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5" r="42012" b="38298"/>
          <a:stretch/>
        </p:blipFill>
        <p:spPr bwMode="auto">
          <a:xfrm>
            <a:off x="4233639" y="2178853"/>
            <a:ext cx="1993601" cy="120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71AA2B5E-53DA-524D-0170-E1BDE6AE1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82" t="14895" r="3943" b="38298"/>
          <a:stretch/>
        </p:blipFill>
        <p:spPr bwMode="auto">
          <a:xfrm>
            <a:off x="4821375" y="3680399"/>
            <a:ext cx="1228519" cy="112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7E64C45B-3581-DB1F-DC94-8B69FFC7C7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82" t="14895" r="3943" b="38298"/>
          <a:stretch/>
        </p:blipFill>
        <p:spPr bwMode="auto">
          <a:xfrm>
            <a:off x="4808851" y="5128518"/>
            <a:ext cx="1228519" cy="112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92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2" y="-95"/>
            <a:ext cx="12034293" cy="6769289"/>
          </a:xfrm>
          <a:prstGeom prst="rect">
            <a:avLst/>
          </a:prstGeom>
        </p:spPr>
      </p:pic>
      <p:sp>
        <p:nvSpPr>
          <p:cNvPr id="58" name="Freeform 57"/>
          <p:cNvSpPr/>
          <p:nvPr/>
        </p:nvSpPr>
        <p:spPr>
          <a:xfrm>
            <a:off x="14290840" y="10348600"/>
            <a:ext cx="6705" cy="1472100"/>
          </a:xfrm>
          <a:custGeom>
            <a:avLst/>
            <a:gdLst>
              <a:gd name="connsiteX0" fmla="*/ 0 w 6793"/>
              <a:gd name="connsiteY0" fmla="*/ 0 h 1491521"/>
              <a:gd name="connsiteX1" fmla="*/ 6793 w 6793"/>
              <a:gd name="connsiteY1" fmla="*/ 0 h 1491521"/>
              <a:gd name="connsiteX2" fmla="*/ 6793 w 6793"/>
              <a:gd name="connsiteY2" fmla="*/ 1491521 h 1491521"/>
              <a:gd name="connsiteX3" fmla="*/ 0 w 6793"/>
              <a:gd name="connsiteY3" fmla="*/ 1491521 h 1491521"/>
              <a:gd name="connsiteX4" fmla="*/ 0 w 6793"/>
              <a:gd name="connsiteY4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3" h="1491521">
                <a:moveTo>
                  <a:pt x="0" y="0"/>
                </a:moveTo>
                <a:lnTo>
                  <a:pt x="6793" y="0"/>
                </a:lnTo>
                <a:lnTo>
                  <a:pt x="6793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endParaRPr lang="en-US" sz="1777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20836" r="21017"/>
          <a:stretch/>
        </p:blipFill>
        <p:spPr>
          <a:xfrm>
            <a:off x="-37604" y="1852906"/>
            <a:ext cx="12070855" cy="494609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11299" y="5504635"/>
            <a:ext cx="9018233" cy="1472100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endParaRPr lang="en-US" sz="1777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2885" y="5258726"/>
            <a:ext cx="1859298" cy="178107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8609" y="6183317"/>
            <a:ext cx="673920" cy="571629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5946" y="5531001"/>
            <a:ext cx="2791956" cy="129368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" y="14797"/>
            <a:ext cx="1606578" cy="1612596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13659" y="5962446"/>
            <a:ext cx="986812" cy="842401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518229" y="570910"/>
            <a:ext cx="7242812" cy="115745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2513"/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dm = ….cm</a:t>
            </a:r>
            <a:endParaRPr lang="ru-RU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073843-DE88-2FF5-A000-847166FF40A6}"/>
              </a:ext>
            </a:extLst>
          </p:cNvPr>
          <p:cNvSpPr txBox="1"/>
          <p:nvPr/>
        </p:nvSpPr>
        <p:spPr>
          <a:xfrm>
            <a:off x="6799462" y="2567359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625C16C-CB56-8473-902F-230E5377B8F5}"/>
              </a:ext>
            </a:extLst>
          </p:cNvPr>
          <p:cNvSpPr/>
          <p:nvPr/>
        </p:nvSpPr>
        <p:spPr>
          <a:xfrm>
            <a:off x="5777951" y="2494879"/>
            <a:ext cx="914400" cy="914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8FF13C-6E2B-9CF1-C1CC-AC966365DAE2}"/>
              </a:ext>
            </a:extLst>
          </p:cNvPr>
          <p:cNvSpPr txBox="1"/>
          <p:nvPr/>
        </p:nvSpPr>
        <p:spPr>
          <a:xfrm>
            <a:off x="6799462" y="3899594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F8912BF-6595-9757-8AF2-11170C2AE012}"/>
              </a:ext>
            </a:extLst>
          </p:cNvPr>
          <p:cNvSpPr/>
          <p:nvPr/>
        </p:nvSpPr>
        <p:spPr>
          <a:xfrm>
            <a:off x="5777951" y="3827114"/>
            <a:ext cx="914400" cy="914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/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D4DE72-993E-7ACB-FA4A-8EB3A74B6003}"/>
              </a:ext>
            </a:extLst>
          </p:cNvPr>
          <p:cNvSpPr txBox="1"/>
          <p:nvPr/>
        </p:nvSpPr>
        <p:spPr>
          <a:xfrm>
            <a:off x="6799462" y="5296657"/>
            <a:ext cx="11272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1E636EC-38B0-3544-F16B-51FD55E01790}"/>
              </a:ext>
            </a:extLst>
          </p:cNvPr>
          <p:cNvSpPr/>
          <p:nvPr/>
        </p:nvSpPr>
        <p:spPr>
          <a:xfrm>
            <a:off x="5777951" y="5224177"/>
            <a:ext cx="914400" cy="914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/>
              <a:t>C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7176163-6D0E-6E64-0B42-9AE4ACF6BC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5" r="42012" b="38298"/>
          <a:stretch/>
        </p:blipFill>
        <p:spPr bwMode="auto">
          <a:xfrm>
            <a:off x="4241550" y="3603848"/>
            <a:ext cx="1993601" cy="120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71AA2B5E-53DA-524D-0170-E1BDE6AE1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82" t="14895" r="3943" b="38298"/>
          <a:stretch/>
        </p:blipFill>
        <p:spPr bwMode="auto">
          <a:xfrm>
            <a:off x="4849833" y="2384593"/>
            <a:ext cx="1228519" cy="112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7E64C45B-3581-DB1F-DC94-8B69FFC7C7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82" t="14895" r="3943" b="38298"/>
          <a:stretch/>
        </p:blipFill>
        <p:spPr bwMode="auto">
          <a:xfrm>
            <a:off x="4808851" y="5128518"/>
            <a:ext cx="1228519" cy="112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03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2" y="-95"/>
            <a:ext cx="12034293" cy="6769289"/>
          </a:xfrm>
          <a:prstGeom prst="rect">
            <a:avLst/>
          </a:prstGeom>
        </p:spPr>
      </p:pic>
      <p:sp>
        <p:nvSpPr>
          <p:cNvPr id="58" name="Freeform 57"/>
          <p:cNvSpPr/>
          <p:nvPr/>
        </p:nvSpPr>
        <p:spPr>
          <a:xfrm>
            <a:off x="14290840" y="10348600"/>
            <a:ext cx="6705" cy="1472100"/>
          </a:xfrm>
          <a:custGeom>
            <a:avLst/>
            <a:gdLst>
              <a:gd name="connsiteX0" fmla="*/ 0 w 6793"/>
              <a:gd name="connsiteY0" fmla="*/ 0 h 1491521"/>
              <a:gd name="connsiteX1" fmla="*/ 6793 w 6793"/>
              <a:gd name="connsiteY1" fmla="*/ 0 h 1491521"/>
              <a:gd name="connsiteX2" fmla="*/ 6793 w 6793"/>
              <a:gd name="connsiteY2" fmla="*/ 1491521 h 1491521"/>
              <a:gd name="connsiteX3" fmla="*/ 0 w 6793"/>
              <a:gd name="connsiteY3" fmla="*/ 1491521 h 1491521"/>
              <a:gd name="connsiteX4" fmla="*/ 0 w 6793"/>
              <a:gd name="connsiteY4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3" h="1491521">
                <a:moveTo>
                  <a:pt x="0" y="0"/>
                </a:moveTo>
                <a:lnTo>
                  <a:pt x="6793" y="0"/>
                </a:lnTo>
                <a:lnTo>
                  <a:pt x="6793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endParaRPr lang="en-US" sz="1777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20836" r="21017"/>
          <a:stretch/>
        </p:blipFill>
        <p:spPr>
          <a:xfrm>
            <a:off x="-37604" y="1852906"/>
            <a:ext cx="12070855" cy="494609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11299" y="5504635"/>
            <a:ext cx="9018233" cy="1472100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endParaRPr lang="en-US" sz="1777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2885" y="5258726"/>
            <a:ext cx="1859298" cy="178107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8609" y="6183317"/>
            <a:ext cx="673920" cy="571629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5946" y="5531001"/>
            <a:ext cx="2791956" cy="129368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" y="14797"/>
            <a:ext cx="1606578" cy="1612596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13659" y="5962446"/>
            <a:ext cx="986812" cy="842401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518229" y="570910"/>
            <a:ext cx="7242812" cy="115745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2513"/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cm = ….dm</a:t>
            </a:r>
            <a:endParaRPr lang="ru-RU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073843-DE88-2FF5-A000-847166FF40A6}"/>
              </a:ext>
            </a:extLst>
          </p:cNvPr>
          <p:cNvSpPr txBox="1"/>
          <p:nvPr/>
        </p:nvSpPr>
        <p:spPr>
          <a:xfrm>
            <a:off x="6799462" y="2567359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625C16C-CB56-8473-902F-230E5377B8F5}"/>
              </a:ext>
            </a:extLst>
          </p:cNvPr>
          <p:cNvSpPr/>
          <p:nvPr/>
        </p:nvSpPr>
        <p:spPr>
          <a:xfrm>
            <a:off x="5777951" y="2494879"/>
            <a:ext cx="914400" cy="914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8FF13C-6E2B-9CF1-C1CC-AC966365DAE2}"/>
              </a:ext>
            </a:extLst>
          </p:cNvPr>
          <p:cNvSpPr txBox="1"/>
          <p:nvPr/>
        </p:nvSpPr>
        <p:spPr>
          <a:xfrm>
            <a:off x="6799462" y="3899594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F8912BF-6595-9757-8AF2-11170C2AE012}"/>
              </a:ext>
            </a:extLst>
          </p:cNvPr>
          <p:cNvSpPr/>
          <p:nvPr/>
        </p:nvSpPr>
        <p:spPr>
          <a:xfrm>
            <a:off x="5777951" y="3827114"/>
            <a:ext cx="914400" cy="914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/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D4DE72-993E-7ACB-FA4A-8EB3A74B6003}"/>
              </a:ext>
            </a:extLst>
          </p:cNvPr>
          <p:cNvSpPr txBox="1"/>
          <p:nvPr/>
        </p:nvSpPr>
        <p:spPr>
          <a:xfrm>
            <a:off x="6799462" y="5296657"/>
            <a:ext cx="11272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1E636EC-38B0-3544-F16B-51FD55E01790}"/>
              </a:ext>
            </a:extLst>
          </p:cNvPr>
          <p:cNvSpPr/>
          <p:nvPr/>
        </p:nvSpPr>
        <p:spPr>
          <a:xfrm>
            <a:off x="5777951" y="5224177"/>
            <a:ext cx="914400" cy="914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/>
              <a:t>C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7176163-6D0E-6E64-0B42-9AE4ACF6BC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5" r="42012" b="38298"/>
          <a:stretch/>
        </p:blipFill>
        <p:spPr bwMode="auto">
          <a:xfrm>
            <a:off x="4233639" y="2178853"/>
            <a:ext cx="1993601" cy="120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71AA2B5E-53DA-524D-0170-E1BDE6AE1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82" t="14895" r="3943" b="38298"/>
          <a:stretch/>
        </p:blipFill>
        <p:spPr bwMode="auto">
          <a:xfrm>
            <a:off x="4821375" y="3680399"/>
            <a:ext cx="1228519" cy="112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7E64C45B-3581-DB1F-DC94-8B69FFC7C7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82" t="14895" r="3943" b="38298"/>
          <a:stretch/>
        </p:blipFill>
        <p:spPr bwMode="auto">
          <a:xfrm>
            <a:off x="4808851" y="5128518"/>
            <a:ext cx="1228519" cy="112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82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2" y="-95"/>
            <a:ext cx="12034293" cy="6769289"/>
          </a:xfrm>
          <a:prstGeom prst="rect">
            <a:avLst/>
          </a:prstGeom>
        </p:spPr>
      </p:pic>
      <p:sp>
        <p:nvSpPr>
          <p:cNvPr id="58" name="Freeform 57"/>
          <p:cNvSpPr/>
          <p:nvPr/>
        </p:nvSpPr>
        <p:spPr>
          <a:xfrm>
            <a:off x="14290840" y="10348600"/>
            <a:ext cx="6705" cy="1472100"/>
          </a:xfrm>
          <a:custGeom>
            <a:avLst/>
            <a:gdLst>
              <a:gd name="connsiteX0" fmla="*/ 0 w 6793"/>
              <a:gd name="connsiteY0" fmla="*/ 0 h 1491521"/>
              <a:gd name="connsiteX1" fmla="*/ 6793 w 6793"/>
              <a:gd name="connsiteY1" fmla="*/ 0 h 1491521"/>
              <a:gd name="connsiteX2" fmla="*/ 6793 w 6793"/>
              <a:gd name="connsiteY2" fmla="*/ 1491521 h 1491521"/>
              <a:gd name="connsiteX3" fmla="*/ 0 w 6793"/>
              <a:gd name="connsiteY3" fmla="*/ 1491521 h 1491521"/>
              <a:gd name="connsiteX4" fmla="*/ 0 w 6793"/>
              <a:gd name="connsiteY4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3" h="1491521">
                <a:moveTo>
                  <a:pt x="0" y="0"/>
                </a:moveTo>
                <a:lnTo>
                  <a:pt x="6793" y="0"/>
                </a:lnTo>
                <a:lnTo>
                  <a:pt x="6793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endParaRPr lang="en-US" sz="1777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20836" r="21017"/>
          <a:stretch/>
        </p:blipFill>
        <p:spPr>
          <a:xfrm>
            <a:off x="-37604" y="1852906"/>
            <a:ext cx="12070855" cy="494609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11299" y="5504635"/>
            <a:ext cx="9018233" cy="1472100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endParaRPr lang="en-US" sz="1777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2885" y="5258726"/>
            <a:ext cx="1859298" cy="178107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8609" y="6183317"/>
            <a:ext cx="673920" cy="571629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5946" y="5531001"/>
            <a:ext cx="2791956" cy="129368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" y="14797"/>
            <a:ext cx="1606578" cy="1612596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13659" y="5962446"/>
            <a:ext cx="986812" cy="842401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518229" y="570910"/>
            <a:ext cx="7242812" cy="115745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2513"/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cm = ….dm</a:t>
            </a:r>
            <a:endParaRPr lang="ru-RU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073843-DE88-2FF5-A000-847166FF40A6}"/>
              </a:ext>
            </a:extLst>
          </p:cNvPr>
          <p:cNvSpPr txBox="1"/>
          <p:nvPr/>
        </p:nvSpPr>
        <p:spPr>
          <a:xfrm>
            <a:off x="6799462" y="2567359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625C16C-CB56-8473-902F-230E5377B8F5}"/>
              </a:ext>
            </a:extLst>
          </p:cNvPr>
          <p:cNvSpPr/>
          <p:nvPr/>
        </p:nvSpPr>
        <p:spPr>
          <a:xfrm>
            <a:off x="5777951" y="2494879"/>
            <a:ext cx="914400" cy="914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8FF13C-6E2B-9CF1-C1CC-AC966365DAE2}"/>
              </a:ext>
            </a:extLst>
          </p:cNvPr>
          <p:cNvSpPr txBox="1"/>
          <p:nvPr/>
        </p:nvSpPr>
        <p:spPr>
          <a:xfrm>
            <a:off x="6799462" y="3899594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F8912BF-6595-9757-8AF2-11170C2AE012}"/>
              </a:ext>
            </a:extLst>
          </p:cNvPr>
          <p:cNvSpPr/>
          <p:nvPr/>
        </p:nvSpPr>
        <p:spPr>
          <a:xfrm>
            <a:off x="5777951" y="3827114"/>
            <a:ext cx="914400" cy="914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/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D4DE72-993E-7ACB-FA4A-8EB3A74B6003}"/>
              </a:ext>
            </a:extLst>
          </p:cNvPr>
          <p:cNvSpPr txBox="1"/>
          <p:nvPr/>
        </p:nvSpPr>
        <p:spPr>
          <a:xfrm>
            <a:off x="6799462" y="5296657"/>
            <a:ext cx="11272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1E636EC-38B0-3544-F16B-51FD55E01790}"/>
              </a:ext>
            </a:extLst>
          </p:cNvPr>
          <p:cNvSpPr/>
          <p:nvPr/>
        </p:nvSpPr>
        <p:spPr>
          <a:xfrm>
            <a:off x="5777951" y="5224177"/>
            <a:ext cx="914400" cy="914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/>
              <a:t>C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7176163-6D0E-6E64-0B42-9AE4ACF6BC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5" r="42012" b="38298"/>
          <a:stretch/>
        </p:blipFill>
        <p:spPr bwMode="auto">
          <a:xfrm>
            <a:off x="4241550" y="3603848"/>
            <a:ext cx="1993601" cy="120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71AA2B5E-53DA-524D-0170-E1BDE6AE1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82" t="14895" r="3943" b="38298"/>
          <a:stretch/>
        </p:blipFill>
        <p:spPr bwMode="auto">
          <a:xfrm>
            <a:off x="4849833" y="2384593"/>
            <a:ext cx="1228519" cy="112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7E64C45B-3581-DB1F-DC94-8B69FFC7C7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82" t="14895" r="3943" b="38298"/>
          <a:stretch/>
        </p:blipFill>
        <p:spPr bwMode="auto">
          <a:xfrm>
            <a:off x="4808851" y="5128518"/>
            <a:ext cx="1228519" cy="112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76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795" y="-90029"/>
            <a:ext cx="7735660" cy="69905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71D59CD-BD9C-48B6-940C-879588BB23A2}"/>
              </a:ext>
            </a:extLst>
          </p:cNvPr>
          <p:cNvSpPr/>
          <p:nvPr/>
        </p:nvSpPr>
        <p:spPr>
          <a:xfrm>
            <a:off x="735804" y="1470806"/>
            <a:ext cx="10561642" cy="820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738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en-US" sz="4738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5B4943-5B53-1B8B-D7D6-3A9897A23766}"/>
              </a:ext>
            </a:extLst>
          </p:cNvPr>
          <p:cNvSpPr txBox="1"/>
          <p:nvPr/>
        </p:nvSpPr>
        <p:spPr>
          <a:xfrm>
            <a:off x="3006809" y="2382112"/>
            <a:ext cx="6019633" cy="1915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922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Đề-xi-mét </a:t>
            </a:r>
          </a:p>
          <a:p>
            <a:pPr algn="ctr"/>
            <a:r>
              <a:rPr lang="en-US" sz="5922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(tiết 2)</a:t>
            </a:r>
            <a:endParaRPr lang="en-US" sz="5922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8823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A44C06-85EA-493C-890C-E285C54841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305" y="54932"/>
            <a:ext cx="1730270" cy="737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8473B9-821D-46EC-AC35-8159A208B7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163" y="898136"/>
            <a:ext cx="9577064" cy="15509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298DD0-278F-4F17-929C-5904DB0ED1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93" y="2682485"/>
            <a:ext cx="4682598" cy="38752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B4A3F3-42D7-4C60-A3B3-C1513BED8D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649" y="2725092"/>
            <a:ext cx="5256584" cy="385568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5ECF242-6F94-4074-B572-AA761260227C}"/>
              </a:ext>
            </a:extLst>
          </p:cNvPr>
          <p:cNvSpPr/>
          <p:nvPr/>
        </p:nvSpPr>
        <p:spPr>
          <a:xfrm>
            <a:off x="6100246" y="589015"/>
            <a:ext cx="492443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056A5B3-7363-4A43-B0E5-645E2982E676}"/>
              </a:ext>
            </a:extLst>
          </p:cNvPr>
          <p:cNvSpPr/>
          <p:nvPr/>
        </p:nvSpPr>
        <p:spPr>
          <a:xfrm>
            <a:off x="1262759" y="1894587"/>
            <a:ext cx="57740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cm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0002907-118D-4AE4-9EF2-1E03A475AF3B}"/>
              </a:ext>
            </a:extLst>
          </p:cNvPr>
          <p:cNvSpPr/>
          <p:nvPr/>
        </p:nvSpPr>
        <p:spPr>
          <a:xfrm>
            <a:off x="903121" y="5320055"/>
            <a:ext cx="51008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CF84A98-ED81-481E-A9E9-6898DC67D987}"/>
              </a:ext>
            </a:extLst>
          </p:cNvPr>
          <p:cNvSpPr/>
          <p:nvPr/>
        </p:nvSpPr>
        <p:spPr>
          <a:xfrm>
            <a:off x="2159208" y="5320055"/>
            <a:ext cx="51008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E4E90AA-A37E-4FFD-ACA3-7E2058BC31AB}"/>
              </a:ext>
            </a:extLst>
          </p:cNvPr>
          <p:cNvSpPr/>
          <p:nvPr/>
        </p:nvSpPr>
        <p:spPr>
          <a:xfrm>
            <a:off x="3584899" y="5320055"/>
            <a:ext cx="51008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C4BA579-37EA-46AA-9CD5-AF35393AFC86}"/>
              </a:ext>
            </a:extLst>
          </p:cNvPr>
          <p:cNvSpPr/>
          <p:nvPr/>
        </p:nvSpPr>
        <p:spPr>
          <a:xfrm>
            <a:off x="3928393" y="6007059"/>
            <a:ext cx="51008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FABE141-4737-4782-ADE1-BE7ED7A054C5}"/>
              </a:ext>
            </a:extLst>
          </p:cNvPr>
          <p:cNvSpPr/>
          <p:nvPr/>
        </p:nvSpPr>
        <p:spPr>
          <a:xfrm>
            <a:off x="6549721" y="5320055"/>
            <a:ext cx="51008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E05F5AD-A153-44CD-9818-52DCA65A3991}"/>
              </a:ext>
            </a:extLst>
          </p:cNvPr>
          <p:cNvSpPr/>
          <p:nvPr/>
        </p:nvSpPr>
        <p:spPr>
          <a:xfrm>
            <a:off x="7882805" y="5320055"/>
            <a:ext cx="51008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5DFCE06-3355-4B34-861E-DAF22A4B40EF}"/>
              </a:ext>
            </a:extLst>
          </p:cNvPr>
          <p:cNvSpPr/>
          <p:nvPr/>
        </p:nvSpPr>
        <p:spPr>
          <a:xfrm>
            <a:off x="9202746" y="5320055"/>
            <a:ext cx="51008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895DCE7-B3BF-4A15-81EE-3CE435F0C706}"/>
              </a:ext>
            </a:extLst>
          </p:cNvPr>
          <p:cNvSpPr/>
          <p:nvPr/>
        </p:nvSpPr>
        <p:spPr>
          <a:xfrm>
            <a:off x="10481121" y="5320055"/>
            <a:ext cx="51008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D709670-252A-4A75-A147-D9A88B86DD6C}"/>
              </a:ext>
            </a:extLst>
          </p:cNvPr>
          <p:cNvSpPr/>
          <p:nvPr/>
        </p:nvSpPr>
        <p:spPr>
          <a:xfrm>
            <a:off x="9394973" y="6041586"/>
            <a:ext cx="51008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003BB3-28EE-6D5F-DF7E-C67DF4A1FB78}"/>
              </a:ext>
            </a:extLst>
          </p:cNvPr>
          <p:cNvSpPr/>
          <p:nvPr/>
        </p:nvSpPr>
        <p:spPr>
          <a:xfrm>
            <a:off x="32047" y="2658523"/>
            <a:ext cx="12033250" cy="44441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B79E2ACB-F384-C7A9-85FA-39CF03A84AA9}"/>
              </a:ext>
            </a:extLst>
          </p:cNvPr>
          <p:cNvSpPr/>
          <p:nvPr/>
        </p:nvSpPr>
        <p:spPr>
          <a:xfrm>
            <a:off x="8313729" y="222190"/>
            <a:ext cx="2444260" cy="70549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>
                <a:latin typeface="+mj-lt"/>
              </a:rPr>
              <a:t>Nhóm 2</a:t>
            </a:r>
          </a:p>
        </p:txBody>
      </p:sp>
      <p:pic>
        <p:nvPicPr>
          <p:cNvPr id="6" name="1-minute-countdown-4k-giant-clock-clean-dong-ho-dem-nguoc-1-phut" descr="1-minute-countdown-4k-giant-clock-clean-dong-ho-dem-nguoc-1-phut">
            <a:hlinkClick r:id="" action="ppaction://media"/>
            <a:extLst>
              <a:ext uri="{FF2B5EF4-FFF2-40B4-BE49-F238E27FC236}">
                <a16:creationId xmlns:a16="http://schemas.microsoft.com/office/drawing/2014/main" id="{7D676517-AA8F-EC62-9174-4601459692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68620" y="341051"/>
            <a:ext cx="1208645" cy="53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365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97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9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6" grpId="0" animBg="1"/>
      <p:bldP spid="30" grpId="0" animBg="1"/>
      <p:bldP spid="32" grpId="0" animBg="1"/>
      <p:bldP spid="34" grpId="0" animBg="1"/>
      <p:bldP spid="36" grpId="0" animBg="1"/>
      <p:bldP spid="38" grpId="0" animBg="1"/>
      <p:bldP spid="40" grpId="0" animBg="1"/>
      <p:bldP spid="42" grpId="0" animBg="1"/>
      <p:bldP spid="44" grpId="0" animBg="1"/>
      <p:bldP spid="45" grpId="0" animBg="1"/>
      <p:bldP spid="2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"/>
</p:tagLst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自定义 2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AB37"/>
      </a:accent1>
      <a:accent2>
        <a:srgbClr val="4DF4A3"/>
      </a:accent2>
      <a:accent3>
        <a:srgbClr val="D84035"/>
      </a:accent3>
      <a:accent4>
        <a:srgbClr val="F9AB37"/>
      </a:accent4>
      <a:accent5>
        <a:srgbClr val="4DF4A3"/>
      </a:accent5>
      <a:accent6>
        <a:srgbClr val="D84035"/>
      </a:accent6>
      <a:hlink>
        <a:srgbClr val="4DF4A3"/>
      </a:hlink>
      <a:folHlink>
        <a:srgbClr val="7ABED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方正姚体"/>
        <a:cs typeface=""/>
      </a:majorFont>
      <a:minorFont>
        <a:latin typeface="Calibri"/>
        <a:ea typeface="方正姚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oán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9155</TotalTime>
  <Words>255</Words>
  <Application>Microsoft Macintosh PowerPoint</Application>
  <PresentationFormat>Custom</PresentationFormat>
  <Paragraphs>118</Paragraphs>
  <Slides>25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等线</vt:lpstr>
      <vt:lpstr>微软雅黑</vt:lpstr>
      <vt:lpstr>Arial</vt:lpstr>
      <vt:lpstr>Calibri</vt:lpstr>
      <vt:lpstr>Calibri Light</vt:lpstr>
      <vt:lpstr>Tahoma</vt:lpstr>
      <vt:lpstr>Times New Roman</vt:lpstr>
      <vt:lpstr>VNI-Avo</vt:lpstr>
      <vt:lpstr>Office Theme</vt:lpstr>
      <vt:lpstr>3_Office 主题​​</vt:lpstr>
      <vt:lpstr>1_自定义设计方案</vt:lpstr>
      <vt:lpstr>https://www.freeppt7.com</vt:lpstr>
      <vt:lpstr>3_Office Theme</vt:lpstr>
      <vt:lpstr>2_Office 主题</vt:lpstr>
      <vt:lpstr>Toán 1</vt:lpstr>
      <vt:lpstr>Hoạt động</vt:lpstr>
      <vt:lpstr>1_Office Theme</vt:lpstr>
      <vt:lpstr>3_Organic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Le Thi Ngoc Quy</cp:lastModifiedBy>
  <cp:revision>880</cp:revision>
  <dcterms:created xsi:type="dcterms:W3CDTF">2020-08-29T13:29:14Z</dcterms:created>
  <dcterms:modified xsi:type="dcterms:W3CDTF">2023-06-14T05:49:42Z</dcterms:modified>
</cp:coreProperties>
</file>